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731"/>
    <a:srgbClr val="E8C4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72" autoAdjust="0"/>
    <p:restoredTop sz="94660"/>
  </p:normalViewPr>
  <p:slideViewPr>
    <p:cSldViewPr snapToGrid="0">
      <p:cViewPr varScale="1">
        <p:scale>
          <a:sx n="92" d="100"/>
          <a:sy n="92"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075CAC-FD87-436C-AA1E-40DD3FE345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8209F0A-DCF5-4149-A878-F09C08DF5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B71DAB-798E-40C8-8B8B-D523C975BF6F}"/>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5" name="Footer Placeholder 4">
            <a:extLst>
              <a:ext uri="{FF2B5EF4-FFF2-40B4-BE49-F238E27FC236}">
                <a16:creationId xmlns:a16="http://schemas.microsoft.com/office/drawing/2014/main" xmlns="" id="{DF18797D-A7E9-4420-A26E-201CE8AD7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2A8935-69C6-43CA-97E0-5277145EFBFE}"/>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375452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7D7CA6-1501-4C75-8087-D559422F1B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7DE323A-B782-4B99-B4BB-C331E5F034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3E9E12-C795-44D5-B1BD-8EB9424C2B2C}"/>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5" name="Footer Placeholder 4">
            <a:extLst>
              <a:ext uri="{FF2B5EF4-FFF2-40B4-BE49-F238E27FC236}">
                <a16:creationId xmlns:a16="http://schemas.microsoft.com/office/drawing/2014/main" xmlns="" id="{0945CF1B-15D6-4B5A-9A85-04759BEB7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D37A60-F2A8-4343-81E7-01A9EE7AFB9D}"/>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256096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F3EF97-27B1-49A4-8B34-D331AE6FEE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8FDDA69-96A4-4B64-AD2D-F2C6478915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F0E153-7226-457C-895D-91ECF16862BC}"/>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5" name="Footer Placeholder 4">
            <a:extLst>
              <a:ext uri="{FF2B5EF4-FFF2-40B4-BE49-F238E27FC236}">
                <a16:creationId xmlns:a16="http://schemas.microsoft.com/office/drawing/2014/main" xmlns="" id="{C0503501-2121-4516-B693-44165C0DC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03B318-0681-4F16-82E8-751822F4492C}"/>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2660545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B62B7-8CA3-4660-B5BE-471582C0D9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024FF6-460F-437E-9F7B-C4754A3D97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4BC193-1AAE-4C90-B954-BBCE0CF3C03B}"/>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5" name="Footer Placeholder 4">
            <a:extLst>
              <a:ext uri="{FF2B5EF4-FFF2-40B4-BE49-F238E27FC236}">
                <a16:creationId xmlns:a16="http://schemas.microsoft.com/office/drawing/2014/main" xmlns="" id="{FB00A9AA-61E6-4EF5-BEB6-22D8240F6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3D9EE4-68DE-4133-9CFC-7A682D2BC8C0}"/>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3484924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134533-4C5D-4578-822E-AA68989335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4C15D2-BB9A-4DC1-9789-74468B5B86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DDC3CD-B9D6-41E6-BF7C-C0C2FD2071E7}"/>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5" name="Footer Placeholder 4">
            <a:extLst>
              <a:ext uri="{FF2B5EF4-FFF2-40B4-BE49-F238E27FC236}">
                <a16:creationId xmlns:a16="http://schemas.microsoft.com/office/drawing/2014/main" xmlns="" id="{F705ED3E-038F-4A40-B111-B2FAF922A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35509B-CA97-4541-AD15-378FAE720E5C}"/>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1048764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089B8D-23CD-4850-B226-A2BB62E58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B7AA5E-886A-44DB-ACF9-0DD5AF817A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3409ED-4DFC-4503-9366-DA65997E3B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BEB4F67-D0AB-4490-B72B-AB58F3BA32F6}"/>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6" name="Footer Placeholder 5">
            <a:extLst>
              <a:ext uri="{FF2B5EF4-FFF2-40B4-BE49-F238E27FC236}">
                <a16:creationId xmlns:a16="http://schemas.microsoft.com/office/drawing/2014/main" xmlns="" id="{1EE3E38C-CF62-42AD-8FDD-9A2A3EE5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E72630-7593-43FF-A2DD-A5FA1ED52005}"/>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401728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49CEB0-CAF1-4697-A875-610C715D0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C9A10AC-1CEE-4432-BB0F-034A4901B1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8F3F91F-C37B-4062-BD28-FB2C867266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59C672-3618-485D-8C6C-BBD28DBE5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28DD63C-E7F4-4992-9530-37E2F6A7C3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058D415-86AA-4F47-8D22-8424E0A1A304}"/>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8" name="Footer Placeholder 7">
            <a:extLst>
              <a:ext uri="{FF2B5EF4-FFF2-40B4-BE49-F238E27FC236}">
                <a16:creationId xmlns:a16="http://schemas.microsoft.com/office/drawing/2014/main" xmlns="" id="{78E49B56-584C-4BF4-9467-5A13C7B326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1FC8BF5-A053-460E-8F83-B73D853E3454}"/>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290725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BCF453-B212-4F0F-B6C0-C7B25AF186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6E1448-C435-45ED-B6C9-B195E8D26DAE}"/>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4" name="Footer Placeholder 3">
            <a:extLst>
              <a:ext uri="{FF2B5EF4-FFF2-40B4-BE49-F238E27FC236}">
                <a16:creationId xmlns:a16="http://schemas.microsoft.com/office/drawing/2014/main" xmlns="" id="{2697E053-1721-4FAF-A357-4BF67382AA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7B2943F-52A6-409A-934F-CA8BC4A044C1}"/>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956039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7B65CFA-56B3-4770-8CC2-D44ACC400A1A}"/>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3" name="Footer Placeholder 2">
            <a:extLst>
              <a:ext uri="{FF2B5EF4-FFF2-40B4-BE49-F238E27FC236}">
                <a16:creationId xmlns:a16="http://schemas.microsoft.com/office/drawing/2014/main" xmlns="" id="{FC32BC2B-F29C-4ABD-8E6F-4DE85BEDF7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7AF6737-0E30-4DD0-8D48-C20AECA3C39E}"/>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3137267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2862D1-D5FA-496F-9175-A3BBA7453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A0B3EC-E719-4D54-BF57-837DF17F3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3835BEA-744E-400F-9E4C-60C52C17D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A01EC1C-E5CD-454F-A39D-EBC34179AFD9}"/>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6" name="Footer Placeholder 5">
            <a:extLst>
              <a:ext uri="{FF2B5EF4-FFF2-40B4-BE49-F238E27FC236}">
                <a16:creationId xmlns:a16="http://schemas.microsoft.com/office/drawing/2014/main" xmlns="" id="{B127E825-F8AA-4CB0-AFB6-4867BF7D7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523346-5712-42DF-B9BC-C8AEC5C7D810}"/>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400680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90A92A-E1A2-4974-BC35-5DC3C659C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A49634-2679-4C5C-9626-77BCE4F20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749A333-C42D-49DD-83E9-1EE4CA71C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8B4794A-C1A8-4F8A-B827-5153E8750D6D}"/>
              </a:ext>
            </a:extLst>
          </p:cNvPr>
          <p:cNvSpPr>
            <a:spLocks noGrp="1"/>
          </p:cNvSpPr>
          <p:nvPr>
            <p:ph type="dt" sz="half" idx="10"/>
          </p:nvPr>
        </p:nvSpPr>
        <p:spPr/>
        <p:txBody>
          <a:bodyPr/>
          <a:lstStyle/>
          <a:p>
            <a:fld id="{9A339B31-A534-424F-B570-EB3FD1051A79}" type="datetimeFigureOut">
              <a:rPr lang="en-US" smtClean="0"/>
              <a:t>9/4/2021</a:t>
            </a:fld>
            <a:endParaRPr lang="en-US"/>
          </a:p>
        </p:txBody>
      </p:sp>
      <p:sp>
        <p:nvSpPr>
          <p:cNvPr id="6" name="Footer Placeholder 5">
            <a:extLst>
              <a:ext uri="{FF2B5EF4-FFF2-40B4-BE49-F238E27FC236}">
                <a16:creationId xmlns:a16="http://schemas.microsoft.com/office/drawing/2014/main" xmlns="" id="{17DF78DC-A9F2-46E7-A484-447AD7A8C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12AB38-2342-4A88-A768-B769B3D91E23}"/>
              </a:ext>
            </a:extLst>
          </p:cNvPr>
          <p:cNvSpPr>
            <a:spLocks noGrp="1"/>
          </p:cNvSpPr>
          <p:nvPr>
            <p:ph type="sldNum" sz="quarter" idx="12"/>
          </p:nvPr>
        </p:nvSpPr>
        <p:spPr/>
        <p:txBody>
          <a:bodyPr/>
          <a:lstStyle/>
          <a:p>
            <a:fld id="{75A3C45F-8B16-47F1-B9C2-F9E8C8E0A8D3}" type="slidenum">
              <a:rPr lang="en-US" smtClean="0"/>
              <a:t>‹#›</a:t>
            </a:fld>
            <a:endParaRPr lang="en-US"/>
          </a:p>
        </p:txBody>
      </p:sp>
    </p:spTree>
    <p:extLst>
      <p:ext uri="{BB962C8B-B14F-4D97-AF65-F5344CB8AC3E}">
        <p14:creationId xmlns:p14="http://schemas.microsoft.com/office/powerpoint/2010/main" val="266821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2F31D9-6D89-49AE-A72C-739E523868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8F7991D-5972-425E-B24F-2CB1027EF5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2ABCEE-2168-4A92-9CC2-BC9AB12EDC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39B31-A534-424F-B570-EB3FD1051A79}" type="datetimeFigureOut">
              <a:rPr lang="en-US" smtClean="0"/>
              <a:t>9/4/2021</a:t>
            </a:fld>
            <a:endParaRPr lang="en-US"/>
          </a:p>
        </p:txBody>
      </p:sp>
      <p:sp>
        <p:nvSpPr>
          <p:cNvPr id="5" name="Footer Placeholder 4">
            <a:extLst>
              <a:ext uri="{FF2B5EF4-FFF2-40B4-BE49-F238E27FC236}">
                <a16:creationId xmlns:a16="http://schemas.microsoft.com/office/drawing/2014/main" xmlns="" id="{049D9A20-7449-47A7-A397-3157B21D77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F9DDEE6-2DBB-4CF3-8FE7-DA86FFB6F7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3C45F-8B16-47F1-B9C2-F9E8C8E0A8D3}" type="slidenum">
              <a:rPr lang="en-US" smtClean="0"/>
              <a:t>‹#›</a:t>
            </a:fld>
            <a:endParaRPr lang="en-US"/>
          </a:p>
        </p:txBody>
      </p:sp>
    </p:spTree>
    <p:extLst>
      <p:ext uri="{BB962C8B-B14F-4D97-AF65-F5344CB8AC3E}">
        <p14:creationId xmlns:p14="http://schemas.microsoft.com/office/powerpoint/2010/main" val="1488254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qzLxlzfemJQ?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00927AB-6281-4DE0-AFBB-F6B298ED41B0}"/>
              </a:ext>
            </a:extLst>
          </p:cNvPr>
          <p:cNvSpPr/>
          <p:nvPr/>
        </p:nvSpPr>
        <p:spPr>
          <a:xfrm rot="10800000">
            <a:off x="0" y="0"/>
            <a:ext cx="12191999" cy="6858000"/>
          </a:xfrm>
          <a:prstGeom prst="rect">
            <a:avLst/>
          </a:prstGeom>
          <a:solidFill>
            <a:srgbClr val="E8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C32EB947-F967-4EB5-BF36-3886AD4A22AE}"/>
              </a:ext>
            </a:extLst>
          </p:cNvPr>
          <p:cNvSpPr txBox="1"/>
          <p:nvPr/>
        </p:nvSpPr>
        <p:spPr>
          <a:xfrm>
            <a:off x="3005070" y="159112"/>
            <a:ext cx="6877318" cy="1200329"/>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SỞ GIÁO DỤC VÀ ĐÀO TẠO</a:t>
            </a:r>
          </a:p>
          <a:p>
            <a:r>
              <a:rPr lang="vi-VN" sz="3600" b="1" dirty="0">
                <a:latin typeface="Times New Roman" panose="02020603050405020304" pitchFamily="18" charset="0"/>
                <a:cs typeface="Times New Roman" panose="02020603050405020304" pitchFamily="18" charset="0"/>
              </a:rPr>
              <a:t>THÀNH PHỐ HỒ CHÍ MINH</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46AA3E1A-0CD0-4496-9455-BD01DBB61764}"/>
              </a:ext>
            </a:extLst>
          </p:cNvPr>
          <p:cNvSpPr txBox="1"/>
          <p:nvPr/>
        </p:nvSpPr>
        <p:spPr>
          <a:xfrm>
            <a:off x="3919471" y="1316424"/>
            <a:ext cx="5267459" cy="954107"/>
          </a:xfrm>
          <a:prstGeom prst="rect">
            <a:avLst/>
          </a:prstGeom>
          <a:noFill/>
        </p:spPr>
        <p:txBody>
          <a:bodyPr wrap="square" rtlCol="0">
            <a:spAutoFit/>
          </a:bodyPr>
          <a:lstStyle/>
          <a:p>
            <a:r>
              <a:rPr lang="vi-VN" sz="2800" dirty="0">
                <a:latin typeface="+mj-lt"/>
              </a:rPr>
              <a:t>TRƯỜNG THPT PHÚ HÒA </a:t>
            </a:r>
          </a:p>
          <a:p>
            <a:r>
              <a:rPr lang="vi-VN" sz="2800" dirty="0">
                <a:latin typeface="+mj-lt"/>
              </a:rPr>
              <a:t>TỔ THỂ DỤC – GDQP AN</a:t>
            </a:r>
            <a:endParaRPr lang="en-US" sz="2800" dirty="0">
              <a:latin typeface="+mj-lt"/>
            </a:endParaRPr>
          </a:p>
        </p:txBody>
      </p:sp>
      <p:sp>
        <p:nvSpPr>
          <p:cNvPr id="8" name="TextBox 7">
            <a:extLst>
              <a:ext uri="{FF2B5EF4-FFF2-40B4-BE49-F238E27FC236}">
                <a16:creationId xmlns:a16="http://schemas.microsoft.com/office/drawing/2014/main" xmlns="" id="{0E3973F0-AFF5-48CA-BF27-B0A51B42F0E0}"/>
              </a:ext>
            </a:extLst>
          </p:cNvPr>
          <p:cNvSpPr txBox="1"/>
          <p:nvPr/>
        </p:nvSpPr>
        <p:spPr>
          <a:xfrm>
            <a:off x="4679323" y="2248083"/>
            <a:ext cx="2833352" cy="523220"/>
          </a:xfrm>
          <a:prstGeom prst="rect">
            <a:avLst/>
          </a:prstGeom>
          <a:noFill/>
        </p:spPr>
        <p:txBody>
          <a:bodyPr wrap="square" rtlCol="0">
            <a:spAutoFit/>
          </a:bodyPr>
          <a:lstStyle/>
          <a:p>
            <a:r>
              <a:rPr lang="vi-VN" sz="2800" dirty="0">
                <a:latin typeface="+mj-lt"/>
              </a:rPr>
              <a:t>NH : 2021 - 2022</a:t>
            </a:r>
            <a:endParaRPr lang="en-US" sz="2800" dirty="0">
              <a:latin typeface="+mj-lt"/>
            </a:endParaRPr>
          </a:p>
        </p:txBody>
      </p:sp>
      <p:pic>
        <p:nvPicPr>
          <p:cNvPr id="10" name="Picture 9">
            <a:extLst>
              <a:ext uri="{FF2B5EF4-FFF2-40B4-BE49-F238E27FC236}">
                <a16:creationId xmlns:a16="http://schemas.microsoft.com/office/drawing/2014/main" xmlns="" id="{3C4E2F7A-C4E6-4ECD-B242-AEF8FADCF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711" y="2901188"/>
            <a:ext cx="3196577" cy="2417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xmlns="" id="{11C61E43-E297-4108-9D19-28876BB43CE0}"/>
              </a:ext>
            </a:extLst>
          </p:cNvPr>
          <p:cNvSpPr txBox="1"/>
          <p:nvPr/>
        </p:nvSpPr>
        <p:spPr>
          <a:xfrm>
            <a:off x="3730581" y="5826917"/>
            <a:ext cx="5456349" cy="523220"/>
          </a:xfrm>
          <a:prstGeom prst="rect">
            <a:avLst/>
          </a:prstGeom>
          <a:noFill/>
        </p:spPr>
        <p:txBody>
          <a:bodyPr wrap="square" rtlCol="0">
            <a:spAutoFit/>
          </a:bodyPr>
          <a:lstStyle/>
          <a:p>
            <a:r>
              <a:rPr lang="vi-VN" sz="2800" dirty="0">
                <a:solidFill>
                  <a:srgbClr val="C00000"/>
                </a:solidFill>
                <a:latin typeface="+mj-lt"/>
              </a:rPr>
              <a:t>XIN CHÀO CÁC EM HỌC SINH</a:t>
            </a:r>
            <a:endParaRPr lang="en-US" sz="2800" dirty="0">
              <a:solidFill>
                <a:srgbClr val="C00000"/>
              </a:solidFill>
              <a:latin typeface="+mj-lt"/>
            </a:endParaRPr>
          </a:p>
        </p:txBody>
      </p:sp>
    </p:spTree>
    <p:extLst>
      <p:ext uri="{BB962C8B-B14F-4D97-AF65-F5344CB8AC3E}">
        <p14:creationId xmlns:p14="http://schemas.microsoft.com/office/powerpoint/2010/main" val="2783008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4FB21C6-ACC8-4533-9531-B746A9DCA016}"/>
              </a:ext>
            </a:extLst>
          </p:cNvPr>
          <p:cNvSpPr/>
          <p:nvPr/>
        </p:nvSpPr>
        <p:spPr>
          <a:xfrm rot="10800000">
            <a:off x="6925371" y="0"/>
            <a:ext cx="3826933" cy="683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a:extLst>
              <a:ext uri="{FF2B5EF4-FFF2-40B4-BE49-F238E27FC236}">
                <a16:creationId xmlns:a16="http://schemas.microsoft.com/office/drawing/2014/main" xmlns="" id="{7A3A4CE4-9888-457F-8E3F-A26F72F4664E}"/>
              </a:ext>
            </a:extLst>
          </p:cNvPr>
          <p:cNvSpPr/>
          <p:nvPr/>
        </p:nvSpPr>
        <p:spPr>
          <a:xfrm>
            <a:off x="9978981" y="-1"/>
            <a:ext cx="1764405" cy="6858000"/>
          </a:xfrm>
          <a:prstGeom prst="rect">
            <a:avLst/>
          </a:prstGeom>
          <a:solidFill>
            <a:srgbClr val="E8C4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Isosceles Triangle 2">
            <a:extLst>
              <a:ext uri="{FF2B5EF4-FFF2-40B4-BE49-F238E27FC236}">
                <a16:creationId xmlns:a16="http://schemas.microsoft.com/office/drawing/2014/main" xmlns="" id="{B5D56A0D-6BC1-41A6-AF2B-72F378FD06A6}"/>
              </a:ext>
            </a:extLst>
          </p:cNvPr>
          <p:cNvSpPr/>
          <p:nvPr/>
        </p:nvSpPr>
        <p:spPr>
          <a:xfrm rot="5400000">
            <a:off x="-45076" y="45076"/>
            <a:ext cx="1918952" cy="1828800"/>
          </a:xfrm>
          <a:prstGeom prst="triangle">
            <a:avLst>
              <a:gd name="adj" fmla="val 0"/>
            </a:avLst>
          </a:prstGeom>
          <a:solidFill>
            <a:srgbClr val="E8C44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xmlns="" id="{78C8C2B9-3B7A-4193-B44F-D5832D3F6572}"/>
              </a:ext>
            </a:extLst>
          </p:cNvPr>
          <p:cNvSpPr/>
          <p:nvPr/>
        </p:nvSpPr>
        <p:spPr>
          <a:xfrm rot="5400000">
            <a:off x="81566" y="210355"/>
            <a:ext cx="1918952" cy="1828800"/>
          </a:xfrm>
          <a:prstGeom prst="triangle">
            <a:avLst>
              <a:gd name="adj" fmla="val 0"/>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14BBAF6A-CB0C-44D9-9C9D-E69A1F1905B9}"/>
              </a:ext>
            </a:extLst>
          </p:cNvPr>
          <p:cNvSpPr txBox="1"/>
          <p:nvPr/>
        </p:nvSpPr>
        <p:spPr>
          <a:xfrm>
            <a:off x="1000260" y="1100275"/>
            <a:ext cx="5945477" cy="1015663"/>
          </a:xfrm>
          <a:prstGeom prst="rect">
            <a:avLst/>
          </a:prstGeom>
          <a:noFill/>
        </p:spPr>
        <p:txBody>
          <a:bodyPr wrap="square" rtlCol="0">
            <a:spAutoFit/>
          </a:bodyPr>
          <a:lstStyle/>
          <a:p>
            <a:r>
              <a:rPr lang="vi-VN" sz="2000" b="1" u="sng" dirty="0">
                <a:solidFill>
                  <a:srgbClr val="C00000"/>
                </a:solidFill>
                <a:latin typeface="+mj-lt"/>
              </a:rPr>
              <a:t>NỘI DUNG BUỔI HỌC</a:t>
            </a:r>
          </a:p>
          <a:p>
            <a:r>
              <a:rPr lang="vi-VN" sz="2000" b="1" u="sng" dirty="0">
                <a:solidFill>
                  <a:srgbClr val="C00000"/>
                </a:solidFill>
                <a:latin typeface="+mj-lt"/>
              </a:rPr>
              <a:t>BÀI THỂ DỤC CHỐNG CORONA – ĐÁ CẦU</a:t>
            </a:r>
            <a:endParaRPr lang="en-US" sz="2000" b="1" u="sng" dirty="0">
              <a:solidFill>
                <a:srgbClr val="C00000"/>
              </a:solidFill>
              <a:latin typeface="+mj-lt"/>
            </a:endParaRPr>
          </a:p>
          <a:p>
            <a:endParaRPr lang="en-US" sz="2000" b="1" u="sng" dirty="0">
              <a:solidFill>
                <a:srgbClr val="C00000"/>
              </a:solidFill>
              <a:latin typeface="+mj-lt"/>
            </a:endParaRPr>
          </a:p>
        </p:txBody>
      </p:sp>
      <p:sp>
        <p:nvSpPr>
          <p:cNvPr id="11" name="TextBox 10">
            <a:extLst>
              <a:ext uri="{FF2B5EF4-FFF2-40B4-BE49-F238E27FC236}">
                <a16:creationId xmlns:a16="http://schemas.microsoft.com/office/drawing/2014/main" xmlns="" id="{019B5E5B-E5AF-487A-A6D7-939AD97E2321}"/>
              </a:ext>
            </a:extLst>
          </p:cNvPr>
          <p:cNvSpPr txBox="1"/>
          <p:nvPr/>
        </p:nvSpPr>
        <p:spPr>
          <a:xfrm>
            <a:off x="221084" y="1782621"/>
            <a:ext cx="2047741" cy="400110"/>
          </a:xfrm>
          <a:prstGeom prst="rect">
            <a:avLst/>
          </a:prstGeom>
          <a:noFill/>
        </p:spPr>
        <p:txBody>
          <a:bodyPr wrap="square" rtlCol="0">
            <a:spAutoFit/>
          </a:bodyPr>
          <a:lstStyle/>
          <a:p>
            <a:r>
              <a:rPr lang="vi-VN" sz="2000" b="1" u="sng" dirty="0">
                <a:latin typeface="+mj-lt"/>
              </a:rPr>
              <a:t>I. KHỞI ĐỘNG</a:t>
            </a:r>
            <a:endParaRPr lang="en-US" sz="2000" b="1" u="sng" dirty="0">
              <a:latin typeface="+mj-lt"/>
            </a:endParaRPr>
          </a:p>
        </p:txBody>
      </p:sp>
      <p:sp>
        <p:nvSpPr>
          <p:cNvPr id="12" name="TextBox 11">
            <a:extLst>
              <a:ext uri="{FF2B5EF4-FFF2-40B4-BE49-F238E27FC236}">
                <a16:creationId xmlns:a16="http://schemas.microsoft.com/office/drawing/2014/main" xmlns="" id="{99B1845E-7889-4EC9-8E36-FEA77070CB82}"/>
              </a:ext>
            </a:extLst>
          </p:cNvPr>
          <p:cNvSpPr txBox="1"/>
          <p:nvPr/>
        </p:nvSpPr>
        <p:spPr>
          <a:xfrm>
            <a:off x="167857" y="2257483"/>
            <a:ext cx="6603644" cy="707886"/>
          </a:xfrm>
          <a:prstGeom prst="rect">
            <a:avLst/>
          </a:prstGeom>
          <a:noFill/>
        </p:spPr>
        <p:txBody>
          <a:bodyPr wrap="square" rtlCol="0">
            <a:spAutoFit/>
          </a:bodyPr>
          <a:lstStyle/>
          <a:p>
            <a:r>
              <a:rPr lang="vi-VN" sz="2000" dirty="0">
                <a:latin typeface="+mj-lt"/>
              </a:rPr>
              <a:t>Xoay các khớp, ép dẻo, ép ngang, gập dũi, động tác tay này chạm mũi chân kia.</a:t>
            </a:r>
            <a:endParaRPr lang="en-US" sz="2000" dirty="0">
              <a:latin typeface="+mj-lt"/>
            </a:endParaRPr>
          </a:p>
        </p:txBody>
      </p:sp>
      <p:sp>
        <p:nvSpPr>
          <p:cNvPr id="13" name="TextBox 12">
            <a:extLst>
              <a:ext uri="{FF2B5EF4-FFF2-40B4-BE49-F238E27FC236}">
                <a16:creationId xmlns:a16="http://schemas.microsoft.com/office/drawing/2014/main" xmlns="" id="{DEE4A508-B495-486D-ACDC-B048CCDA91CE}"/>
              </a:ext>
            </a:extLst>
          </p:cNvPr>
          <p:cNvSpPr txBox="1"/>
          <p:nvPr/>
        </p:nvSpPr>
        <p:spPr>
          <a:xfrm>
            <a:off x="167857" y="2911859"/>
            <a:ext cx="2396544" cy="400110"/>
          </a:xfrm>
          <a:prstGeom prst="rect">
            <a:avLst/>
          </a:prstGeom>
          <a:noFill/>
        </p:spPr>
        <p:txBody>
          <a:bodyPr wrap="square" rtlCol="0">
            <a:spAutoFit/>
          </a:bodyPr>
          <a:lstStyle/>
          <a:p>
            <a:r>
              <a:rPr lang="vi-VN" sz="2000" b="1" u="sng" dirty="0">
                <a:latin typeface="+mj-lt"/>
              </a:rPr>
              <a:t>II. BÀI THỂ DỤC</a:t>
            </a:r>
            <a:endParaRPr lang="en-US" sz="2000" b="1" u="sng" dirty="0">
              <a:latin typeface="+mj-lt"/>
            </a:endParaRPr>
          </a:p>
        </p:txBody>
      </p:sp>
      <p:sp>
        <p:nvSpPr>
          <p:cNvPr id="14" name="TextBox 13">
            <a:extLst>
              <a:ext uri="{FF2B5EF4-FFF2-40B4-BE49-F238E27FC236}">
                <a16:creationId xmlns:a16="http://schemas.microsoft.com/office/drawing/2014/main" xmlns="" id="{73900E5F-EA88-47A1-A379-57D5D14EC0F6}"/>
              </a:ext>
            </a:extLst>
          </p:cNvPr>
          <p:cNvSpPr txBox="1"/>
          <p:nvPr/>
        </p:nvSpPr>
        <p:spPr>
          <a:xfrm>
            <a:off x="1471546" y="3326655"/>
            <a:ext cx="4335888" cy="400110"/>
          </a:xfrm>
          <a:prstGeom prst="rect">
            <a:avLst/>
          </a:prstGeom>
          <a:noFill/>
        </p:spPr>
        <p:txBody>
          <a:bodyPr wrap="square" rtlCol="0">
            <a:spAutoFit/>
          </a:bodyPr>
          <a:lstStyle/>
          <a:p>
            <a:r>
              <a:rPr lang="vi-VN" sz="2000" b="1" dirty="0">
                <a:latin typeface="+mj-lt"/>
              </a:rPr>
              <a:t>1. ĐỘNG TÁC MỘT : VƯƠN THỞ</a:t>
            </a:r>
            <a:endParaRPr lang="en-US" sz="2000" b="1" dirty="0">
              <a:latin typeface="+mj-lt"/>
            </a:endParaRPr>
          </a:p>
        </p:txBody>
      </p:sp>
      <p:sp>
        <p:nvSpPr>
          <p:cNvPr id="16" name="TextBox 15">
            <a:extLst>
              <a:ext uri="{FF2B5EF4-FFF2-40B4-BE49-F238E27FC236}">
                <a16:creationId xmlns:a16="http://schemas.microsoft.com/office/drawing/2014/main" xmlns="" id="{494536F8-8558-4305-AB98-0192A1FE2FFA}"/>
              </a:ext>
            </a:extLst>
          </p:cNvPr>
          <p:cNvSpPr txBox="1"/>
          <p:nvPr/>
        </p:nvSpPr>
        <p:spPr>
          <a:xfrm>
            <a:off x="0" y="3705941"/>
            <a:ext cx="6299113" cy="3170099"/>
          </a:xfrm>
          <a:prstGeom prst="rect">
            <a:avLst/>
          </a:prstGeom>
          <a:noFill/>
        </p:spPr>
        <p:txBody>
          <a:bodyPr wrap="square" rtlCol="0">
            <a:spAutoFit/>
          </a:bodyPr>
          <a:lstStyle/>
          <a:p>
            <a:r>
              <a:rPr lang="vi-VN" sz="2000" b="1" dirty="0">
                <a:latin typeface="+mj-lt"/>
              </a:rPr>
              <a:t>TTCB</a:t>
            </a:r>
            <a:r>
              <a:rPr lang="vi-VN" sz="2000" dirty="0">
                <a:latin typeface="+mj-lt"/>
              </a:rPr>
              <a:t> : Hai chân khép hai tay xuôi theo người</a:t>
            </a:r>
          </a:p>
          <a:p>
            <a:pPr marL="285750" indent="-285750">
              <a:buFont typeface="Wingdings" panose="05000000000000000000" pitchFamily="2" charset="2"/>
              <a:buChar char="Ø"/>
            </a:pPr>
            <a:r>
              <a:rPr lang="vi-VN" sz="2000" dirty="0">
                <a:latin typeface="+mj-lt"/>
              </a:rPr>
              <a:t>Nhịp 1 :  Chân trái bước sang ngang tay trái chếch trái cao.</a:t>
            </a:r>
          </a:p>
          <a:p>
            <a:pPr marL="285750" indent="-285750">
              <a:buFont typeface="Wingdings" panose="05000000000000000000" pitchFamily="2" charset="2"/>
              <a:buChar char="Ø"/>
            </a:pPr>
            <a:r>
              <a:rPr lang="vi-VN" sz="2000" dirty="0">
                <a:latin typeface="+mj-lt"/>
              </a:rPr>
              <a:t>Nhịp 2 : Đặt chân phải chéo sau chân trái, đưa tay phải chếch cao.</a:t>
            </a:r>
          </a:p>
          <a:p>
            <a:pPr marL="285750" indent="-285750">
              <a:buFont typeface="Wingdings" panose="05000000000000000000" pitchFamily="2" charset="2"/>
              <a:buChar char="Ø"/>
            </a:pPr>
            <a:r>
              <a:rPr lang="vi-VN" sz="2000" dirty="0">
                <a:latin typeface="+mj-lt"/>
              </a:rPr>
              <a:t>Nhịp 3 : Khuỵu hai gối, hai tay vòng xuống đan chéo trước ngực.</a:t>
            </a:r>
          </a:p>
          <a:p>
            <a:pPr marL="285750" indent="-285750">
              <a:buFont typeface="Wingdings" panose="05000000000000000000" pitchFamily="2" charset="2"/>
              <a:buChar char="Ø"/>
            </a:pPr>
            <a:r>
              <a:rPr lang="vi-VN" sz="2000" dirty="0">
                <a:latin typeface="+mj-lt"/>
              </a:rPr>
              <a:t>Nhịp 4 : Khép chân phải vê TTCB.</a:t>
            </a:r>
          </a:p>
          <a:p>
            <a:pPr marL="285750" indent="-285750">
              <a:buFont typeface="Wingdings" panose="05000000000000000000" pitchFamily="2" charset="2"/>
              <a:buChar char="Ø"/>
            </a:pPr>
            <a:r>
              <a:rPr lang="vi-VN" sz="2000" dirty="0">
                <a:latin typeface="+mj-lt"/>
              </a:rPr>
              <a:t>Nhịp 5 6 7 8 tương tự nhịp  1 2 3 4 nhưng đổi bên.</a:t>
            </a:r>
          </a:p>
          <a:p>
            <a:r>
              <a:rPr lang="vi-VN" sz="2000" dirty="0">
                <a:latin typeface="+mj-lt"/>
              </a:rPr>
              <a:t>Thực hiện 2 x 8 nhịp.</a:t>
            </a:r>
            <a:endParaRPr lang="en-US" sz="2000" dirty="0">
              <a:latin typeface="+mj-lt"/>
            </a:endParaRPr>
          </a:p>
        </p:txBody>
      </p:sp>
      <p:sp>
        <p:nvSpPr>
          <p:cNvPr id="19" name="TextBox 18">
            <a:extLst>
              <a:ext uri="{FF2B5EF4-FFF2-40B4-BE49-F238E27FC236}">
                <a16:creationId xmlns:a16="http://schemas.microsoft.com/office/drawing/2014/main" xmlns="" id="{369833C7-3CFD-42D8-8664-D13E58940C4B}"/>
              </a:ext>
            </a:extLst>
          </p:cNvPr>
          <p:cNvSpPr txBox="1"/>
          <p:nvPr/>
        </p:nvSpPr>
        <p:spPr>
          <a:xfrm>
            <a:off x="1471546" y="135285"/>
            <a:ext cx="5945477" cy="1569660"/>
          </a:xfrm>
          <a:prstGeom prst="rect">
            <a:avLst/>
          </a:prstGeom>
          <a:noFill/>
        </p:spPr>
        <p:txBody>
          <a:bodyPr wrap="square" rtlCol="0">
            <a:spAutoFit/>
          </a:bodyPr>
          <a:lstStyle/>
          <a:p>
            <a:pPr algn="ctr"/>
            <a:r>
              <a:rPr lang="vi-VN" sz="2400" b="1" dirty="0">
                <a:latin typeface="+mj-lt"/>
              </a:rPr>
              <a:t>CHƯƠNG TRÌNH THỂ DỤC LỚP 10</a:t>
            </a:r>
          </a:p>
          <a:p>
            <a:pPr algn="ctr"/>
            <a:r>
              <a:rPr lang="vi-VN" sz="2400" b="1" dirty="0">
                <a:latin typeface="+mj-lt"/>
              </a:rPr>
              <a:t>NĂM HỌC 2021- 2022</a:t>
            </a:r>
          </a:p>
          <a:p>
            <a:pPr algn="ctr"/>
            <a:r>
              <a:rPr lang="vi-VN" sz="2400" b="1" dirty="0">
                <a:latin typeface="+mj-lt"/>
              </a:rPr>
              <a:t>TUẦN 1</a:t>
            </a:r>
            <a:endParaRPr lang="en-US" sz="2400" b="1" dirty="0">
              <a:latin typeface="+mj-lt"/>
            </a:endParaRPr>
          </a:p>
          <a:p>
            <a:pPr algn="ctr"/>
            <a:endParaRPr lang="en-US" sz="2400" b="1" dirty="0">
              <a:latin typeface="+mj-lt"/>
            </a:endParaRPr>
          </a:p>
        </p:txBody>
      </p:sp>
      <p:pic>
        <p:nvPicPr>
          <p:cNvPr id="20" name="ĐỘNG TAC 1.mp4">
            <a:hlinkClick r:id="" action="ppaction://media"/>
            <a:extLst>
              <a:ext uri="{FF2B5EF4-FFF2-40B4-BE49-F238E27FC236}">
                <a16:creationId xmlns:a16="http://schemas.microsoft.com/office/drawing/2014/main" xmlns="" id="{515C074B-D7FE-4D73-AEDC-6501233D42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13963" y="70234"/>
            <a:ext cx="4082928" cy="6717530"/>
          </a:xfrm>
          <a:prstGeom prst="rect">
            <a:avLst/>
          </a:prstGeom>
        </p:spPr>
      </p:pic>
    </p:spTree>
    <p:extLst>
      <p:ext uri="{BB962C8B-B14F-4D97-AF65-F5344CB8AC3E}">
        <p14:creationId xmlns:p14="http://schemas.microsoft.com/office/powerpoint/2010/main" val="4230525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2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1">
            <a:extLst>
              <a:ext uri="{FF2B5EF4-FFF2-40B4-BE49-F238E27FC236}">
                <a16:creationId xmlns:a16="http://schemas.microsoft.com/office/drawing/2014/main" xmlns="" id="{5A339E55-18B4-4E24-BE31-C327A6393065}"/>
              </a:ext>
            </a:extLst>
          </p:cNvPr>
          <p:cNvSpPr/>
          <p:nvPr/>
        </p:nvSpPr>
        <p:spPr>
          <a:xfrm rot="16200000">
            <a:off x="1583873" y="2952958"/>
            <a:ext cx="2321170" cy="5488913"/>
          </a:xfrm>
          <a:custGeom>
            <a:avLst/>
            <a:gdLst>
              <a:gd name="connsiteX0" fmla="*/ 0 w 1942002"/>
              <a:gd name="connsiteY0" fmla="*/ 0 h 4452422"/>
              <a:gd name="connsiteX1" fmla="*/ 1942002 w 1942002"/>
              <a:gd name="connsiteY1" fmla="*/ 0 h 4452422"/>
              <a:gd name="connsiteX2" fmla="*/ 1942002 w 1942002"/>
              <a:gd name="connsiteY2" fmla="*/ 4452422 h 4452422"/>
              <a:gd name="connsiteX3" fmla="*/ 0 w 1942002"/>
              <a:gd name="connsiteY3" fmla="*/ 4452422 h 4452422"/>
            </a:gdLst>
            <a:ahLst/>
            <a:cxnLst>
              <a:cxn ang="0">
                <a:pos x="connsiteX0" y="connsiteY0"/>
              </a:cxn>
              <a:cxn ang="0">
                <a:pos x="connsiteX1" y="connsiteY1"/>
              </a:cxn>
              <a:cxn ang="0">
                <a:pos x="connsiteX2" y="connsiteY2"/>
              </a:cxn>
              <a:cxn ang="0">
                <a:pos x="connsiteX3" y="connsiteY3"/>
              </a:cxn>
            </a:cxnLst>
            <a:rect l="l" t="t" r="r" b="b"/>
            <a:pathLst>
              <a:path w="1942002" h="4452422">
                <a:moveTo>
                  <a:pt x="0" y="0"/>
                </a:moveTo>
                <a:lnTo>
                  <a:pt x="1942002" y="0"/>
                </a:lnTo>
                <a:lnTo>
                  <a:pt x="1942002" y="4452422"/>
                </a:lnTo>
                <a:lnTo>
                  <a:pt x="0" y="4452422"/>
                </a:lnTo>
                <a:close/>
              </a:path>
            </a:pathLst>
          </a:custGeom>
          <a:solidFill>
            <a:srgbClr val="E8C4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xmlns="" id="{1D0239CD-EFAA-4B34-9CFA-735735B7F0DE}"/>
              </a:ext>
            </a:extLst>
          </p:cNvPr>
          <p:cNvSpPr/>
          <p:nvPr/>
        </p:nvSpPr>
        <p:spPr>
          <a:xfrm rot="10800000">
            <a:off x="0" y="0"/>
            <a:ext cx="4343910" cy="66269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1">
            <a:extLst>
              <a:ext uri="{FF2B5EF4-FFF2-40B4-BE49-F238E27FC236}">
                <a16:creationId xmlns:a16="http://schemas.microsoft.com/office/drawing/2014/main" xmlns="" id="{16AB1B03-CE77-4C4D-90C5-03F7B2DA6391}"/>
              </a:ext>
            </a:extLst>
          </p:cNvPr>
          <p:cNvSpPr/>
          <p:nvPr/>
        </p:nvSpPr>
        <p:spPr>
          <a:xfrm rot="5400000">
            <a:off x="2287347" y="2273689"/>
            <a:ext cx="4480560" cy="45720"/>
          </a:xfrm>
          <a:prstGeom prst="rect">
            <a:avLst/>
          </a:prstGeom>
          <a:solidFill>
            <a:srgbClr val="E8C4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CF46C9DF-59AD-43AC-AC41-4C1C875ADED7}"/>
              </a:ext>
            </a:extLst>
          </p:cNvPr>
          <p:cNvSpPr/>
          <p:nvPr/>
        </p:nvSpPr>
        <p:spPr>
          <a:xfrm rot="5400000">
            <a:off x="5076577" y="5614608"/>
            <a:ext cx="2377440" cy="45720"/>
          </a:xfrm>
          <a:prstGeom prst="rect">
            <a:avLst/>
          </a:prstGeom>
          <a:solidFill>
            <a:srgbClr val="E8C4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5D26740A-952A-4647-81ED-8238307D67B0}"/>
              </a:ext>
            </a:extLst>
          </p:cNvPr>
          <p:cNvSpPr/>
          <p:nvPr/>
        </p:nvSpPr>
        <p:spPr>
          <a:xfrm>
            <a:off x="4773416" y="289438"/>
            <a:ext cx="7075147" cy="607882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Đ</a:t>
            </a:r>
            <a:endParaRPr lang="en-US" dirty="0"/>
          </a:p>
        </p:txBody>
      </p:sp>
      <p:sp>
        <p:nvSpPr>
          <p:cNvPr id="34" name="TextBox 33">
            <a:extLst>
              <a:ext uri="{FF2B5EF4-FFF2-40B4-BE49-F238E27FC236}">
                <a16:creationId xmlns:a16="http://schemas.microsoft.com/office/drawing/2014/main" xmlns="" id="{8C277AA8-42C9-4421-BD85-EA365514C3F3}"/>
              </a:ext>
            </a:extLst>
          </p:cNvPr>
          <p:cNvSpPr txBox="1"/>
          <p:nvPr/>
        </p:nvSpPr>
        <p:spPr>
          <a:xfrm>
            <a:off x="4773416" y="489733"/>
            <a:ext cx="7390108" cy="954107"/>
          </a:xfrm>
          <a:prstGeom prst="rect">
            <a:avLst/>
          </a:prstGeom>
          <a:noFill/>
        </p:spPr>
        <p:txBody>
          <a:bodyPr wrap="square" rtlCol="0">
            <a:spAutoFit/>
          </a:bodyPr>
          <a:lstStyle/>
          <a:p>
            <a:r>
              <a:rPr lang="vi-VN" sz="2800" b="1" dirty="0">
                <a:latin typeface="+mj-lt"/>
              </a:rPr>
              <a:t>2. ĐỘNG TÁC SỐ HAI : DẬM CHÂN – BẬT TÁCH CHỤM</a:t>
            </a:r>
            <a:endParaRPr lang="en-US" sz="2800" b="1" dirty="0">
              <a:latin typeface="+mj-lt"/>
            </a:endParaRPr>
          </a:p>
        </p:txBody>
      </p:sp>
      <p:sp>
        <p:nvSpPr>
          <p:cNvPr id="35" name="TextBox 34">
            <a:extLst>
              <a:ext uri="{FF2B5EF4-FFF2-40B4-BE49-F238E27FC236}">
                <a16:creationId xmlns:a16="http://schemas.microsoft.com/office/drawing/2014/main" xmlns="" id="{C623C342-69FA-4572-8FBA-28C35722A208}"/>
              </a:ext>
            </a:extLst>
          </p:cNvPr>
          <p:cNvSpPr txBox="1"/>
          <p:nvPr/>
        </p:nvSpPr>
        <p:spPr>
          <a:xfrm>
            <a:off x="4774188" y="1720913"/>
            <a:ext cx="6959238" cy="3970318"/>
          </a:xfrm>
          <a:prstGeom prst="rect">
            <a:avLst/>
          </a:prstGeom>
          <a:noFill/>
        </p:spPr>
        <p:txBody>
          <a:bodyPr wrap="square" rtlCol="0">
            <a:spAutoFit/>
          </a:bodyPr>
          <a:lstStyle/>
          <a:p>
            <a:pPr marL="285750" indent="-285750">
              <a:buFont typeface="Wingdings" panose="05000000000000000000" pitchFamily="2" charset="2"/>
              <a:buChar char="Ø"/>
            </a:pPr>
            <a:r>
              <a:rPr lang="vi-VN" sz="2800" dirty="0">
                <a:latin typeface="+mj-lt"/>
              </a:rPr>
              <a:t>Nhịp 1 – 4 : Giậm chân ( bắt đầu bằng chân trái ), hai tay chống hông.</a:t>
            </a:r>
          </a:p>
          <a:p>
            <a:pPr marL="285750" indent="-285750">
              <a:buFontTx/>
              <a:buChar char="-"/>
            </a:pPr>
            <a:r>
              <a:rPr lang="vi-VN" sz="2800" dirty="0">
                <a:latin typeface="+mj-lt"/>
              </a:rPr>
              <a:t>Bật tách chụm :</a:t>
            </a:r>
          </a:p>
          <a:p>
            <a:pPr marL="285750" indent="-285750">
              <a:buFont typeface="Wingdings" panose="05000000000000000000" pitchFamily="2" charset="2"/>
              <a:buChar char="Ø"/>
            </a:pPr>
            <a:r>
              <a:rPr lang="vi-VN" sz="2800" dirty="0">
                <a:latin typeface="+mj-lt"/>
              </a:rPr>
              <a:t>Nhịp 5 : Bật tách 2 chân sang ngang.</a:t>
            </a:r>
          </a:p>
          <a:p>
            <a:pPr marL="285750" indent="-285750">
              <a:buFont typeface="Wingdings" panose="05000000000000000000" pitchFamily="2" charset="2"/>
              <a:buChar char="Ø"/>
            </a:pPr>
            <a:r>
              <a:rPr lang="vi-VN" sz="2800" dirty="0">
                <a:latin typeface="+mj-lt"/>
              </a:rPr>
              <a:t>Nhịp 6 : Bật chụm hai chân, hai tay cao lên chạm lòng bàn tay vào nhau.</a:t>
            </a:r>
          </a:p>
          <a:p>
            <a:pPr marL="285750" indent="-285750">
              <a:buFont typeface="Wingdings" panose="05000000000000000000" pitchFamily="2" charset="2"/>
              <a:buChar char="Ø"/>
            </a:pPr>
            <a:r>
              <a:rPr lang="vi-VN" sz="2800" dirty="0">
                <a:latin typeface="+mj-lt"/>
              </a:rPr>
              <a:t>Nhịp 7 : Tương tự nhịp 1.</a:t>
            </a:r>
          </a:p>
          <a:p>
            <a:pPr marL="285750" indent="-285750">
              <a:buFont typeface="Wingdings" panose="05000000000000000000" pitchFamily="2" charset="2"/>
              <a:buChar char="Ø"/>
            </a:pPr>
            <a:r>
              <a:rPr lang="vi-VN" sz="2800" dirty="0">
                <a:latin typeface="+mj-lt"/>
              </a:rPr>
              <a:t>Nhịp 8 : Bật chụm chân về tư thế chuẩn bị.</a:t>
            </a:r>
          </a:p>
          <a:p>
            <a:r>
              <a:rPr lang="vi-VN" sz="2800" dirty="0">
                <a:latin typeface="+mj-lt"/>
              </a:rPr>
              <a:t>Thực hiện 2 lần 8 nhịp.</a:t>
            </a:r>
            <a:endParaRPr lang="en-US" sz="2800" dirty="0">
              <a:latin typeface="+mj-lt"/>
            </a:endParaRPr>
          </a:p>
        </p:txBody>
      </p:sp>
      <p:sp>
        <p:nvSpPr>
          <p:cNvPr id="36" name="!!2">
            <a:extLst>
              <a:ext uri="{FF2B5EF4-FFF2-40B4-BE49-F238E27FC236}">
                <a16:creationId xmlns:a16="http://schemas.microsoft.com/office/drawing/2014/main" xmlns="" id="{0C9162D5-83BA-4220-A300-1050E86F79C0}"/>
              </a:ext>
            </a:extLst>
          </p:cNvPr>
          <p:cNvSpPr/>
          <p:nvPr/>
        </p:nvSpPr>
        <p:spPr>
          <a:xfrm>
            <a:off x="4550487" y="57171"/>
            <a:ext cx="7406640" cy="45720"/>
          </a:xfrm>
          <a:prstGeom prst="rect">
            <a:avLst/>
          </a:prstGeom>
          <a:solidFill>
            <a:srgbClr val="E8C4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3">
            <a:extLst>
              <a:ext uri="{FF2B5EF4-FFF2-40B4-BE49-F238E27FC236}">
                <a16:creationId xmlns:a16="http://schemas.microsoft.com/office/drawing/2014/main" xmlns="" id="{8FC65030-F41B-46D9-B567-D3C7ACD54B37}"/>
              </a:ext>
            </a:extLst>
          </p:cNvPr>
          <p:cNvSpPr/>
          <p:nvPr/>
        </p:nvSpPr>
        <p:spPr>
          <a:xfrm>
            <a:off x="5488915" y="6626963"/>
            <a:ext cx="6492240" cy="45720"/>
          </a:xfrm>
          <a:prstGeom prst="rect">
            <a:avLst/>
          </a:prstGeom>
          <a:solidFill>
            <a:srgbClr val="E8C4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ĐỘNG TÁC 2.mp4">
            <a:hlinkClick r:id="" action="ppaction://media"/>
            <a:extLst>
              <a:ext uri="{FF2B5EF4-FFF2-40B4-BE49-F238E27FC236}">
                <a16:creationId xmlns:a16="http://schemas.microsoft.com/office/drawing/2014/main" xmlns="" id="{FB6340A2-D812-4266-887B-006EBC434A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608" y="102891"/>
            <a:ext cx="4243302" cy="6548161"/>
          </a:xfrm>
          <a:prstGeom prst="rect">
            <a:avLst/>
          </a:prstGeom>
        </p:spPr>
      </p:pic>
    </p:spTree>
    <p:extLst>
      <p:ext uri="{BB962C8B-B14F-4D97-AF65-F5344CB8AC3E}">
        <p14:creationId xmlns:p14="http://schemas.microsoft.com/office/powerpoint/2010/main" val="3438918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4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xmlns="" id="{7AAE212A-9D61-4DD3-B2A6-FB38CC5C937B}"/>
              </a:ext>
            </a:extLst>
          </p:cNvPr>
          <p:cNvSpPr/>
          <p:nvPr/>
        </p:nvSpPr>
        <p:spPr>
          <a:xfrm rot="20216913">
            <a:off x="7087030" y="696755"/>
            <a:ext cx="4606587" cy="5137778"/>
          </a:xfrm>
          <a:custGeom>
            <a:avLst/>
            <a:gdLst>
              <a:gd name="connsiteX0" fmla="*/ 5519992 w 5759577"/>
              <a:gd name="connsiteY0" fmla="*/ 3339098 h 5868274"/>
              <a:gd name="connsiteX1" fmla="*/ 5519992 w 5759577"/>
              <a:gd name="connsiteY1" fmla="*/ 1905099 h 5868274"/>
              <a:gd name="connsiteX2" fmla="*/ 5518978 w 5759577"/>
              <a:gd name="connsiteY2" fmla="*/ 1885017 h 5868274"/>
              <a:gd name="connsiteX3" fmla="*/ 5578639 w 5759577"/>
              <a:gd name="connsiteY3" fmla="*/ 1971766 h 5868274"/>
              <a:gd name="connsiteX4" fmla="*/ 5534615 w 5759577"/>
              <a:gd name="connsiteY4" fmla="*/ 3320496 h 5868274"/>
              <a:gd name="connsiteX5" fmla="*/ 4636430 w 5759577"/>
              <a:gd name="connsiteY5" fmla="*/ 729387 h 5868274"/>
              <a:gd name="connsiteX6" fmla="*/ 4659349 w 5759577"/>
              <a:gd name="connsiteY6" fmla="*/ 735280 h 5868274"/>
              <a:gd name="connsiteX7" fmla="*/ 5513668 w 5759577"/>
              <a:gd name="connsiteY7" fmla="*/ 1779861 h 5868274"/>
              <a:gd name="connsiteX8" fmla="*/ 5518978 w 5759577"/>
              <a:gd name="connsiteY8" fmla="*/ 1885017 h 5868274"/>
              <a:gd name="connsiteX9" fmla="*/ 5507581 w 5759577"/>
              <a:gd name="connsiteY9" fmla="*/ 1868445 h 5868274"/>
              <a:gd name="connsiteX10" fmla="*/ 4540633 w 5759577"/>
              <a:gd name="connsiteY10" fmla="*/ 904103 h 5868274"/>
              <a:gd name="connsiteX11" fmla="*/ 4642564 w 5759577"/>
              <a:gd name="connsiteY11" fmla="*/ 952683 h 5868274"/>
              <a:gd name="connsiteX12" fmla="*/ 5189720 w 5759577"/>
              <a:gd name="connsiteY12" fmla="*/ 2500179 h 5868274"/>
              <a:gd name="connsiteX13" fmla="*/ 4882983 w 5759577"/>
              <a:gd name="connsiteY13" fmla="*/ 3237384 h 5868274"/>
              <a:gd name="connsiteX14" fmla="*/ 4617653 w 5759577"/>
              <a:gd name="connsiteY14" fmla="*/ 1196898 h 5868274"/>
              <a:gd name="connsiteX15" fmla="*/ 4561144 w 5759577"/>
              <a:gd name="connsiteY15" fmla="*/ 955310 h 5868274"/>
              <a:gd name="connsiteX16" fmla="*/ 4864495 w 5759577"/>
              <a:gd name="connsiteY16" fmla="*/ 4736029 h 5868274"/>
              <a:gd name="connsiteX17" fmla="*/ 4866451 w 5759577"/>
              <a:gd name="connsiteY17" fmla="*/ 4732555 h 5868274"/>
              <a:gd name="connsiteX18" fmla="*/ 4985587 w 5759577"/>
              <a:gd name="connsiteY18" fmla="*/ 4026452 h 5868274"/>
              <a:gd name="connsiteX19" fmla="*/ 4959954 w 5759577"/>
              <a:gd name="connsiteY19" fmla="*/ 3829324 h 5868274"/>
              <a:gd name="connsiteX20" fmla="*/ 5278742 w 5759577"/>
              <a:gd name="connsiteY20" fmla="*/ 3585515 h 5868274"/>
              <a:gd name="connsiteX21" fmla="*/ 5459709 w 5759577"/>
              <a:gd name="connsiteY21" fmla="*/ 3415783 h 5868274"/>
              <a:gd name="connsiteX22" fmla="*/ 5519992 w 5759577"/>
              <a:gd name="connsiteY22" fmla="*/ 3339098 h 5868274"/>
              <a:gd name="connsiteX23" fmla="*/ 5519992 w 5759577"/>
              <a:gd name="connsiteY23" fmla="*/ 3652012 h 5868274"/>
              <a:gd name="connsiteX24" fmla="*/ 4878959 w 5759577"/>
              <a:gd name="connsiteY24" fmla="*/ 4729061 h 5868274"/>
              <a:gd name="connsiteX25" fmla="*/ 4485805 w 5759577"/>
              <a:gd name="connsiteY25" fmla="*/ 4191953 h 5868274"/>
              <a:gd name="connsiteX26" fmla="*/ 4882983 w 5759577"/>
              <a:gd name="connsiteY26" fmla="*/ 3237384 h 5868274"/>
              <a:gd name="connsiteX27" fmla="*/ 4959954 w 5759577"/>
              <a:gd name="connsiteY27" fmla="*/ 3829324 h 5868274"/>
              <a:gd name="connsiteX28" fmla="*/ 4004175 w 5759577"/>
              <a:gd name="connsiteY28" fmla="*/ 680212 h 5868274"/>
              <a:gd name="connsiteX29" fmla="*/ 4295105 w 5759577"/>
              <a:gd name="connsiteY29" fmla="*/ 680212 h 5868274"/>
              <a:gd name="connsiteX30" fmla="*/ 4420343 w 5759577"/>
              <a:gd name="connsiteY30" fmla="*/ 686536 h 5868274"/>
              <a:gd name="connsiteX31" fmla="*/ 4428964 w 5759577"/>
              <a:gd name="connsiteY31" fmla="*/ 687852 h 5868274"/>
              <a:gd name="connsiteX32" fmla="*/ 4460719 w 5759577"/>
              <a:gd name="connsiteY32" fmla="*/ 736509 h 5868274"/>
              <a:gd name="connsiteX33" fmla="*/ 4516076 w 5759577"/>
              <a:gd name="connsiteY33" fmla="*/ 842796 h 5868274"/>
              <a:gd name="connsiteX34" fmla="*/ 4540633 w 5759577"/>
              <a:gd name="connsiteY34" fmla="*/ 904103 h 5868274"/>
              <a:gd name="connsiteX35" fmla="*/ 4529365 w 5759577"/>
              <a:gd name="connsiteY35" fmla="*/ 898733 h 5868274"/>
              <a:gd name="connsiteX36" fmla="*/ 3934741 w 5759577"/>
              <a:gd name="connsiteY36" fmla="*/ 5397992 h 5868274"/>
              <a:gd name="connsiteX37" fmla="*/ 3984513 w 5759577"/>
              <a:gd name="connsiteY37" fmla="*/ 5331969 h 5868274"/>
              <a:gd name="connsiteX38" fmla="*/ 4102320 w 5759577"/>
              <a:gd name="connsiteY38" fmla="*/ 5113613 h 5868274"/>
              <a:gd name="connsiteX39" fmla="*/ 4200812 w 5759577"/>
              <a:gd name="connsiteY39" fmla="*/ 4876899 h 5868274"/>
              <a:gd name="connsiteX40" fmla="*/ 4295105 w 5759577"/>
              <a:gd name="connsiteY40" fmla="*/ 4876899 h 5868274"/>
              <a:gd name="connsiteX41" fmla="*/ 4771886 w 5759577"/>
              <a:gd name="connsiteY41" fmla="*/ 4780641 h 5868274"/>
              <a:gd name="connsiteX42" fmla="*/ 4864495 w 5759577"/>
              <a:gd name="connsiteY42" fmla="*/ 4736029 h 5868274"/>
              <a:gd name="connsiteX43" fmla="*/ 4808685 w 5759577"/>
              <a:gd name="connsiteY43" fmla="*/ 4835156 h 5868274"/>
              <a:gd name="connsiteX44" fmla="*/ 4052248 w 5759577"/>
              <a:gd name="connsiteY44" fmla="*/ 5376638 h 5868274"/>
              <a:gd name="connsiteX45" fmla="*/ 3590217 w 5759577"/>
              <a:gd name="connsiteY45" fmla="*/ 4876899 h 5868274"/>
              <a:gd name="connsiteX46" fmla="*/ 4485805 w 5759577"/>
              <a:gd name="connsiteY46" fmla="*/ 4191953 h 5868274"/>
              <a:gd name="connsiteX47" fmla="*/ 4200812 w 5759577"/>
              <a:gd name="connsiteY47" fmla="*/ 4876899 h 5868274"/>
              <a:gd name="connsiteX48" fmla="*/ 2816649 w 5759577"/>
              <a:gd name="connsiteY48" fmla="*/ 191898 h 5868274"/>
              <a:gd name="connsiteX49" fmla="*/ 2832587 w 5759577"/>
              <a:gd name="connsiteY49" fmla="*/ 180937 h 5868274"/>
              <a:gd name="connsiteX50" fmla="*/ 4446337 w 5759577"/>
              <a:gd name="connsiteY50" fmla="*/ 480834 h 5868274"/>
              <a:gd name="connsiteX51" fmla="*/ 4636430 w 5759577"/>
              <a:gd name="connsiteY51" fmla="*/ 729387 h 5868274"/>
              <a:gd name="connsiteX52" fmla="*/ 4541962 w 5759577"/>
              <a:gd name="connsiteY52" fmla="*/ 705097 h 5868274"/>
              <a:gd name="connsiteX53" fmla="*/ 4428964 w 5759577"/>
              <a:gd name="connsiteY53" fmla="*/ 687852 h 5868274"/>
              <a:gd name="connsiteX54" fmla="*/ 4395763 w 5759577"/>
              <a:gd name="connsiteY54" fmla="*/ 636981 h 5868274"/>
              <a:gd name="connsiteX55" fmla="*/ 3245046 w 5759577"/>
              <a:gd name="connsiteY55" fmla="*/ 140182 h 5868274"/>
              <a:gd name="connsiteX56" fmla="*/ 2824823 w 5759577"/>
              <a:gd name="connsiteY56" fmla="*/ 194825 h 5868274"/>
              <a:gd name="connsiteX57" fmla="*/ 2169360 w 5759577"/>
              <a:gd name="connsiteY57" fmla="*/ 680212 h 5868274"/>
              <a:gd name="connsiteX58" fmla="*/ 2729267 w 5759577"/>
              <a:gd name="connsiteY58" fmla="*/ 251995 h 5868274"/>
              <a:gd name="connsiteX59" fmla="*/ 2809496 w 5759577"/>
              <a:gd name="connsiteY59" fmla="*/ 196818 h 5868274"/>
              <a:gd name="connsiteX60" fmla="*/ 2824823 w 5759577"/>
              <a:gd name="connsiteY60" fmla="*/ 194825 h 5868274"/>
              <a:gd name="connsiteX61" fmla="*/ 2916495 w 5759577"/>
              <a:gd name="connsiteY61" fmla="*/ 227649 h 5868274"/>
              <a:gd name="connsiteX62" fmla="*/ 4004175 w 5759577"/>
              <a:gd name="connsiteY62" fmla="*/ 680212 h 5868274"/>
              <a:gd name="connsiteX63" fmla="*/ 1787971 w 5759577"/>
              <a:gd name="connsiteY63" fmla="*/ 329649 h 5868274"/>
              <a:gd name="connsiteX64" fmla="*/ 1859642 w 5759577"/>
              <a:gd name="connsiteY64" fmla="*/ 283051 h 5868274"/>
              <a:gd name="connsiteX65" fmla="*/ 2798437 w 5759577"/>
              <a:gd name="connsiteY65" fmla="*/ 185377 h 5868274"/>
              <a:gd name="connsiteX66" fmla="*/ 2816649 w 5759577"/>
              <a:gd name="connsiteY66" fmla="*/ 191898 h 5868274"/>
              <a:gd name="connsiteX67" fmla="*/ 2809496 w 5759577"/>
              <a:gd name="connsiteY67" fmla="*/ 196818 h 5868274"/>
              <a:gd name="connsiteX68" fmla="*/ 2150040 w 5759577"/>
              <a:gd name="connsiteY68" fmla="*/ 5627992 h 5868274"/>
              <a:gd name="connsiteX69" fmla="*/ 2196544 w 5759577"/>
              <a:gd name="connsiteY69" fmla="*/ 5624318 h 5868274"/>
              <a:gd name="connsiteX70" fmla="*/ 3928872 w 5759577"/>
              <a:gd name="connsiteY70" fmla="*/ 5399059 h 5868274"/>
              <a:gd name="connsiteX71" fmla="*/ 3934741 w 5759577"/>
              <a:gd name="connsiteY71" fmla="*/ 5397992 h 5868274"/>
              <a:gd name="connsiteX72" fmla="*/ 3911551 w 5759577"/>
              <a:gd name="connsiteY72" fmla="*/ 5428753 h 5868274"/>
              <a:gd name="connsiteX73" fmla="*/ 2500874 w 5759577"/>
              <a:gd name="connsiteY73" fmla="*/ 5773968 h 5868274"/>
              <a:gd name="connsiteX74" fmla="*/ 1043115 w 5759577"/>
              <a:gd name="connsiteY74" fmla="*/ 1541563 h 5868274"/>
              <a:gd name="connsiteX75" fmla="*/ 1315049 w 5759577"/>
              <a:gd name="connsiteY75" fmla="*/ 888004 h 5868274"/>
              <a:gd name="connsiteX76" fmla="*/ 1368998 w 5759577"/>
              <a:gd name="connsiteY76" fmla="*/ 774805 h 5868274"/>
              <a:gd name="connsiteX77" fmla="*/ 1425238 w 5759577"/>
              <a:gd name="connsiteY77" fmla="*/ 682193 h 5868274"/>
              <a:gd name="connsiteX78" fmla="*/ 1464473 w 5759577"/>
              <a:gd name="connsiteY78" fmla="*/ 680212 h 5868274"/>
              <a:gd name="connsiteX79" fmla="*/ 2169360 w 5759577"/>
              <a:gd name="connsiteY79" fmla="*/ 680212 h 5868274"/>
              <a:gd name="connsiteX80" fmla="*/ 1123145 w 5759577"/>
              <a:gd name="connsiteY80" fmla="*/ 4827722 h 5868274"/>
              <a:gd name="connsiteX81" fmla="*/ 1217616 w 5759577"/>
              <a:gd name="connsiteY81" fmla="*/ 4852013 h 5868274"/>
              <a:gd name="connsiteX82" fmla="*/ 1464473 w 5759577"/>
              <a:gd name="connsiteY82" fmla="*/ 4876899 h 5868274"/>
              <a:gd name="connsiteX83" fmla="*/ 3590217 w 5759577"/>
              <a:gd name="connsiteY83" fmla="*/ 4876899 h 5868274"/>
              <a:gd name="connsiteX84" fmla="*/ 3030309 w 5759577"/>
              <a:gd name="connsiteY84" fmla="*/ 5305116 h 5868274"/>
              <a:gd name="connsiteX85" fmla="*/ 1313240 w 5759577"/>
              <a:gd name="connsiteY85" fmla="*/ 5076277 h 5868274"/>
              <a:gd name="connsiteX86" fmla="*/ 1095105 w 5759577"/>
              <a:gd name="connsiteY86" fmla="*/ 5189054 h 5868274"/>
              <a:gd name="connsiteX87" fmla="*/ 2150040 w 5759577"/>
              <a:gd name="connsiteY87" fmla="*/ 5627992 h 5868274"/>
              <a:gd name="connsiteX88" fmla="*/ 2071537 w 5759577"/>
              <a:gd name="connsiteY88" fmla="*/ 5634195 h 5868274"/>
              <a:gd name="connsiteX89" fmla="*/ 1119692 w 5759577"/>
              <a:gd name="connsiteY89" fmla="*/ 5219756 h 5868274"/>
              <a:gd name="connsiteX90" fmla="*/ 547971 w 5759577"/>
              <a:gd name="connsiteY90" fmla="*/ 1093339 h 5868274"/>
              <a:gd name="connsiteX91" fmla="*/ 575140 w 5759577"/>
              <a:gd name="connsiteY91" fmla="*/ 1031945 h 5868274"/>
              <a:gd name="connsiteX92" fmla="*/ 1512719 w 5759577"/>
              <a:gd name="connsiteY92" fmla="*/ 365441 h 5868274"/>
              <a:gd name="connsiteX93" fmla="*/ 1787971 w 5759577"/>
              <a:gd name="connsiteY93" fmla="*/ 329649 h 5868274"/>
              <a:gd name="connsiteX94" fmla="*/ 1699098 w 5759577"/>
              <a:gd name="connsiteY94" fmla="*/ 387432 h 5868274"/>
              <a:gd name="connsiteX95" fmla="*/ 1432856 w 5759577"/>
              <a:gd name="connsiteY95" fmla="*/ 669648 h 5868274"/>
              <a:gd name="connsiteX96" fmla="*/ 1425238 w 5759577"/>
              <a:gd name="connsiteY96" fmla="*/ 682193 h 5868274"/>
              <a:gd name="connsiteX97" fmla="*/ 1339236 w 5759577"/>
              <a:gd name="connsiteY97" fmla="*/ 686536 h 5868274"/>
              <a:gd name="connsiteX98" fmla="*/ 557790 w 5759577"/>
              <a:gd name="connsiteY98" fmla="*/ 1081513 h 5868274"/>
              <a:gd name="connsiteX99" fmla="*/ 576332 w 5759577"/>
              <a:gd name="connsiteY99" fmla="*/ 2663421 h 5868274"/>
              <a:gd name="connsiteX100" fmla="*/ 485871 w 5759577"/>
              <a:gd name="connsiteY100" fmla="*/ 1967744 h 5868274"/>
              <a:gd name="connsiteX101" fmla="*/ 1043115 w 5759577"/>
              <a:gd name="connsiteY101" fmla="*/ 1541563 h 5868274"/>
              <a:gd name="connsiteX102" fmla="*/ 823938 w 5759577"/>
              <a:gd name="connsiteY102" fmla="*/ 4567602 h 5868274"/>
              <a:gd name="connsiteX103" fmla="*/ 803398 w 5759577"/>
              <a:gd name="connsiteY103" fmla="*/ 4409642 h 5868274"/>
              <a:gd name="connsiteX104" fmla="*/ 1123145 w 5759577"/>
              <a:gd name="connsiteY104" fmla="*/ 4827722 h 5868274"/>
              <a:gd name="connsiteX105" fmla="*/ 1100229 w 5759577"/>
              <a:gd name="connsiteY105" fmla="*/ 4821830 h 5868274"/>
              <a:gd name="connsiteX106" fmla="*/ 933434 w 5759577"/>
              <a:gd name="connsiteY106" fmla="*/ 4756111 h 5868274"/>
              <a:gd name="connsiteX107" fmla="*/ 851572 w 5759577"/>
              <a:gd name="connsiteY107" fmla="*/ 4709059 h 5868274"/>
              <a:gd name="connsiteX108" fmla="*/ 846358 w 5759577"/>
              <a:gd name="connsiteY108" fmla="*/ 4690979 h 5868274"/>
              <a:gd name="connsiteX109" fmla="*/ 823938 w 5759577"/>
              <a:gd name="connsiteY109" fmla="*/ 4567602 h 5868274"/>
              <a:gd name="connsiteX110" fmla="*/ 239586 w 5759577"/>
              <a:gd name="connsiteY110" fmla="*/ 2218011 h 5868274"/>
              <a:gd name="connsiteX111" fmla="*/ 239586 w 5759577"/>
              <a:gd name="connsiteY111" fmla="*/ 1905099 h 5868274"/>
              <a:gd name="connsiteX112" fmla="*/ 487354 w 5759577"/>
              <a:gd name="connsiteY112" fmla="*/ 1166348 h 5868274"/>
              <a:gd name="connsiteX113" fmla="*/ 547971 w 5759577"/>
              <a:gd name="connsiteY113" fmla="*/ 1093339 h 5868274"/>
              <a:gd name="connsiteX114" fmla="*/ 527320 w 5759577"/>
              <a:gd name="connsiteY114" fmla="*/ 1140005 h 5868274"/>
              <a:gd name="connsiteX115" fmla="*/ 456003 w 5759577"/>
              <a:gd name="connsiteY115" fmla="*/ 1738048 h 5868274"/>
              <a:gd name="connsiteX116" fmla="*/ 485871 w 5759577"/>
              <a:gd name="connsiteY116" fmla="*/ 1967744 h 5868274"/>
              <a:gd name="connsiteX117" fmla="*/ 480834 w 5759577"/>
              <a:gd name="connsiteY117" fmla="*/ 1971596 h 5868274"/>
              <a:gd name="connsiteX118" fmla="*/ 299868 w 5759577"/>
              <a:gd name="connsiteY118" fmla="*/ 2141328 h 5868274"/>
              <a:gd name="connsiteX119" fmla="*/ 240600 w 5759577"/>
              <a:gd name="connsiteY119" fmla="*/ 3672098 h 5868274"/>
              <a:gd name="connsiteX120" fmla="*/ 239586 w 5759577"/>
              <a:gd name="connsiteY120" fmla="*/ 3652012 h 5868274"/>
              <a:gd name="connsiteX121" fmla="*/ 239586 w 5759577"/>
              <a:gd name="connsiteY121" fmla="*/ 3472749 h 5868274"/>
              <a:gd name="connsiteX122" fmla="*/ 576332 w 5759577"/>
              <a:gd name="connsiteY122" fmla="*/ 2663421 h 5868274"/>
              <a:gd name="connsiteX123" fmla="*/ 803398 w 5759577"/>
              <a:gd name="connsiteY123" fmla="*/ 4409642 h 5868274"/>
              <a:gd name="connsiteX124" fmla="*/ 251995 w 5759577"/>
              <a:gd name="connsiteY124" fmla="*/ 3688666 h 5868274"/>
              <a:gd name="connsiteX125" fmla="*/ 139853 w 5759577"/>
              <a:gd name="connsiteY125" fmla="*/ 4097284 h 5868274"/>
              <a:gd name="connsiteX126" fmla="*/ 185378 w 5759577"/>
              <a:gd name="connsiteY126" fmla="*/ 3619495 h 5868274"/>
              <a:gd name="connsiteX127" fmla="*/ 191898 w 5759577"/>
              <a:gd name="connsiteY127" fmla="*/ 3601284 h 5868274"/>
              <a:gd name="connsiteX128" fmla="*/ 240600 w 5759577"/>
              <a:gd name="connsiteY128" fmla="*/ 3672098 h 5868274"/>
              <a:gd name="connsiteX129" fmla="*/ 245910 w 5759577"/>
              <a:gd name="connsiteY129" fmla="*/ 3777249 h 5868274"/>
              <a:gd name="connsiteX130" fmla="*/ 779627 w 5759577"/>
              <a:gd name="connsiteY130" fmla="*/ 4667707 h 5868274"/>
              <a:gd name="connsiteX131" fmla="*/ 851572 w 5759577"/>
              <a:gd name="connsiteY131" fmla="*/ 4709059 h 5868274"/>
              <a:gd name="connsiteX132" fmla="*/ 880447 w 5759577"/>
              <a:gd name="connsiteY132" fmla="*/ 4809190 h 5868274"/>
              <a:gd name="connsiteX133" fmla="*/ 1045827 w 5759577"/>
              <a:gd name="connsiteY133" fmla="*/ 5127518 h 5868274"/>
              <a:gd name="connsiteX134" fmla="*/ 1095105 w 5759577"/>
              <a:gd name="connsiteY134" fmla="*/ 5189054 h 5868274"/>
              <a:gd name="connsiteX135" fmla="*/ 888004 w 5759577"/>
              <a:gd name="connsiteY135" fmla="*/ 5102883 h 5868274"/>
              <a:gd name="connsiteX136" fmla="*/ 139853 w 5759577"/>
              <a:gd name="connsiteY136" fmla="*/ 4097284 h 5868274"/>
              <a:gd name="connsiteX137" fmla="*/ 14736 w 5759577"/>
              <a:gd name="connsiteY137" fmla="*/ 3135087 h 5868274"/>
              <a:gd name="connsiteX138" fmla="*/ 224961 w 5759577"/>
              <a:gd name="connsiteY138" fmla="*/ 2236615 h 5868274"/>
              <a:gd name="connsiteX139" fmla="*/ 239586 w 5759577"/>
              <a:gd name="connsiteY139" fmla="*/ 2218011 h 5868274"/>
              <a:gd name="connsiteX140" fmla="*/ 239586 w 5759577"/>
              <a:gd name="connsiteY140" fmla="*/ 3472749 h 5868274"/>
              <a:gd name="connsiteX141" fmla="*/ 227650 w 5759577"/>
              <a:gd name="connsiteY141" fmla="*/ 3501438 h 5868274"/>
              <a:gd name="connsiteX142" fmla="*/ 191898 w 5759577"/>
              <a:gd name="connsiteY142" fmla="*/ 3601284 h 5868274"/>
              <a:gd name="connsiteX143" fmla="*/ 180937 w 5759577"/>
              <a:gd name="connsiteY143" fmla="*/ 3585345 h 5868274"/>
              <a:gd name="connsiteX144" fmla="*/ 14736 w 5759577"/>
              <a:gd name="connsiteY144" fmla="*/ 3135087 h 586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759577" h="5868274">
                <a:moveTo>
                  <a:pt x="5519992" y="3339098"/>
                </a:moveTo>
                <a:lnTo>
                  <a:pt x="5519992" y="1905099"/>
                </a:lnTo>
                <a:lnTo>
                  <a:pt x="5518978" y="1885017"/>
                </a:lnTo>
                <a:lnTo>
                  <a:pt x="5578639" y="1971766"/>
                </a:lnTo>
                <a:cubicBezTo>
                  <a:pt x="5838959" y="2394745"/>
                  <a:pt x="5813242" y="2927179"/>
                  <a:pt x="5534615" y="3320496"/>
                </a:cubicBezTo>
                <a:close/>
                <a:moveTo>
                  <a:pt x="4636430" y="729387"/>
                </a:moveTo>
                <a:lnTo>
                  <a:pt x="4659349" y="735280"/>
                </a:lnTo>
                <a:cubicBezTo>
                  <a:pt x="5119607" y="878436"/>
                  <a:pt x="5463486" y="1285736"/>
                  <a:pt x="5513668" y="1779861"/>
                </a:cubicBezTo>
                <a:lnTo>
                  <a:pt x="5518978" y="1885017"/>
                </a:lnTo>
                <a:lnTo>
                  <a:pt x="5507581" y="1868445"/>
                </a:lnTo>
                <a:close/>
                <a:moveTo>
                  <a:pt x="4540633" y="904103"/>
                </a:moveTo>
                <a:lnTo>
                  <a:pt x="4642564" y="952683"/>
                </a:lnTo>
                <a:cubicBezTo>
                  <a:pt x="5188730" y="1247872"/>
                  <a:pt x="5433353" y="1914637"/>
                  <a:pt x="5189720" y="2500179"/>
                </a:cubicBezTo>
                <a:lnTo>
                  <a:pt x="4882983" y="3237384"/>
                </a:lnTo>
                <a:lnTo>
                  <a:pt x="4617653" y="1196898"/>
                </a:lnTo>
                <a:cubicBezTo>
                  <a:pt x="4606749" y="1113043"/>
                  <a:pt x="4587606" y="1032277"/>
                  <a:pt x="4561144" y="955310"/>
                </a:cubicBezTo>
                <a:close/>
                <a:moveTo>
                  <a:pt x="4864495" y="4736029"/>
                </a:moveTo>
                <a:lnTo>
                  <a:pt x="4866451" y="4732555"/>
                </a:lnTo>
                <a:cubicBezTo>
                  <a:pt x="4972213" y="4521663"/>
                  <a:pt x="5018299" y="4278016"/>
                  <a:pt x="4985587" y="4026452"/>
                </a:cubicBezTo>
                <a:lnTo>
                  <a:pt x="4959954" y="3829324"/>
                </a:lnTo>
                <a:lnTo>
                  <a:pt x="5278742" y="3585515"/>
                </a:lnTo>
                <a:cubicBezTo>
                  <a:pt x="5345910" y="3534145"/>
                  <a:pt x="5406284" y="3477184"/>
                  <a:pt x="5459709" y="3415783"/>
                </a:cubicBezTo>
                <a:lnTo>
                  <a:pt x="5519992" y="3339098"/>
                </a:lnTo>
                <a:lnTo>
                  <a:pt x="5519992" y="3652012"/>
                </a:lnTo>
                <a:cubicBezTo>
                  <a:pt x="5519992" y="4117096"/>
                  <a:pt x="5260787" y="4521640"/>
                  <a:pt x="4878959" y="4729061"/>
                </a:cubicBezTo>
                <a:close/>
                <a:moveTo>
                  <a:pt x="4485805" y="4191953"/>
                </a:moveTo>
                <a:lnTo>
                  <a:pt x="4882983" y="3237384"/>
                </a:lnTo>
                <a:lnTo>
                  <a:pt x="4959954" y="3829324"/>
                </a:lnTo>
                <a:close/>
                <a:moveTo>
                  <a:pt x="4004175" y="680212"/>
                </a:moveTo>
                <a:lnTo>
                  <a:pt x="4295105" y="680212"/>
                </a:lnTo>
                <a:cubicBezTo>
                  <a:pt x="4337386" y="680212"/>
                  <a:pt x="4379166" y="682354"/>
                  <a:pt x="4420343" y="686536"/>
                </a:cubicBezTo>
                <a:lnTo>
                  <a:pt x="4428964" y="687852"/>
                </a:lnTo>
                <a:lnTo>
                  <a:pt x="4460719" y="736509"/>
                </a:lnTo>
                <a:cubicBezTo>
                  <a:pt x="4480810" y="770841"/>
                  <a:pt x="4499300" y="806299"/>
                  <a:pt x="4516076" y="842796"/>
                </a:cubicBezTo>
                <a:lnTo>
                  <a:pt x="4540633" y="904103"/>
                </a:lnTo>
                <a:lnTo>
                  <a:pt x="4529365" y="898733"/>
                </a:lnTo>
                <a:close/>
                <a:moveTo>
                  <a:pt x="3934741" y="5397992"/>
                </a:moveTo>
                <a:lnTo>
                  <a:pt x="3984513" y="5331969"/>
                </a:lnTo>
                <a:cubicBezTo>
                  <a:pt x="4030209" y="5264618"/>
                  <a:pt x="4069836" y="5191685"/>
                  <a:pt x="4102320" y="5113613"/>
                </a:cubicBezTo>
                <a:lnTo>
                  <a:pt x="4200812" y="4876899"/>
                </a:lnTo>
                <a:lnTo>
                  <a:pt x="4295105" y="4876899"/>
                </a:lnTo>
                <a:cubicBezTo>
                  <a:pt x="4464227" y="4876899"/>
                  <a:pt x="4625343" y="4842624"/>
                  <a:pt x="4771886" y="4780641"/>
                </a:cubicBezTo>
                <a:lnTo>
                  <a:pt x="4864495" y="4736029"/>
                </a:lnTo>
                <a:lnTo>
                  <a:pt x="4808685" y="4835156"/>
                </a:lnTo>
                <a:cubicBezTo>
                  <a:pt x="4641856" y="5100867"/>
                  <a:pt x="4374601" y="5300986"/>
                  <a:pt x="4052248" y="5376638"/>
                </a:cubicBezTo>
                <a:close/>
                <a:moveTo>
                  <a:pt x="3590217" y="4876899"/>
                </a:moveTo>
                <a:lnTo>
                  <a:pt x="4485805" y="4191953"/>
                </a:lnTo>
                <a:lnTo>
                  <a:pt x="4200812" y="4876899"/>
                </a:lnTo>
                <a:close/>
                <a:moveTo>
                  <a:pt x="2816649" y="191898"/>
                </a:moveTo>
                <a:lnTo>
                  <a:pt x="2832587" y="180937"/>
                </a:lnTo>
                <a:cubicBezTo>
                  <a:pt x="3361312" y="-144463"/>
                  <a:pt x="4061058" y="-22929"/>
                  <a:pt x="4446337" y="480834"/>
                </a:cubicBezTo>
                <a:lnTo>
                  <a:pt x="4636430" y="729387"/>
                </a:lnTo>
                <a:lnTo>
                  <a:pt x="4541962" y="705097"/>
                </a:lnTo>
                <a:lnTo>
                  <a:pt x="4428964" y="687852"/>
                </a:lnTo>
                <a:lnTo>
                  <a:pt x="4395763" y="636981"/>
                </a:lnTo>
                <a:cubicBezTo>
                  <a:pt x="4140838" y="285087"/>
                  <a:pt x="3706248" y="80211"/>
                  <a:pt x="3245046" y="140182"/>
                </a:cubicBezTo>
                <a:lnTo>
                  <a:pt x="2824823" y="194825"/>
                </a:lnTo>
                <a:close/>
                <a:moveTo>
                  <a:pt x="2169360" y="680212"/>
                </a:moveTo>
                <a:lnTo>
                  <a:pt x="2729267" y="251995"/>
                </a:lnTo>
                <a:lnTo>
                  <a:pt x="2809496" y="196818"/>
                </a:lnTo>
                <a:lnTo>
                  <a:pt x="2824823" y="194825"/>
                </a:lnTo>
                <a:lnTo>
                  <a:pt x="2916495" y="227649"/>
                </a:lnTo>
                <a:lnTo>
                  <a:pt x="4004175" y="680212"/>
                </a:lnTo>
                <a:close/>
                <a:moveTo>
                  <a:pt x="1787971" y="329649"/>
                </a:moveTo>
                <a:lnTo>
                  <a:pt x="1859642" y="283051"/>
                </a:lnTo>
                <a:cubicBezTo>
                  <a:pt x="2139574" y="130672"/>
                  <a:pt x="2476493" y="88223"/>
                  <a:pt x="2798437" y="185377"/>
                </a:cubicBezTo>
                <a:lnTo>
                  <a:pt x="2816649" y="191898"/>
                </a:lnTo>
                <a:lnTo>
                  <a:pt x="2809496" y="196818"/>
                </a:lnTo>
                <a:close/>
                <a:moveTo>
                  <a:pt x="2150040" y="5627992"/>
                </a:moveTo>
                <a:lnTo>
                  <a:pt x="2196544" y="5624318"/>
                </a:lnTo>
                <a:lnTo>
                  <a:pt x="3928872" y="5399059"/>
                </a:lnTo>
                <a:lnTo>
                  <a:pt x="3934741" y="5397992"/>
                </a:lnTo>
                <a:lnTo>
                  <a:pt x="3911551" y="5428753"/>
                </a:lnTo>
                <a:cubicBezTo>
                  <a:pt x="3576822" y="5829531"/>
                  <a:pt x="3008344" y="5985116"/>
                  <a:pt x="2500874" y="5773968"/>
                </a:cubicBezTo>
                <a:close/>
                <a:moveTo>
                  <a:pt x="1043115" y="1541563"/>
                </a:moveTo>
                <a:lnTo>
                  <a:pt x="1315049" y="888004"/>
                </a:lnTo>
                <a:cubicBezTo>
                  <a:pt x="1331291" y="848967"/>
                  <a:pt x="1349319" y="811216"/>
                  <a:pt x="1368998" y="774805"/>
                </a:cubicBezTo>
                <a:lnTo>
                  <a:pt x="1425238" y="682193"/>
                </a:lnTo>
                <a:lnTo>
                  <a:pt x="1464473" y="680212"/>
                </a:lnTo>
                <a:lnTo>
                  <a:pt x="2169360" y="680212"/>
                </a:lnTo>
                <a:close/>
                <a:moveTo>
                  <a:pt x="1123145" y="4827722"/>
                </a:moveTo>
                <a:lnTo>
                  <a:pt x="1217616" y="4852013"/>
                </a:lnTo>
                <a:cubicBezTo>
                  <a:pt x="1297353" y="4868330"/>
                  <a:pt x="1379912" y="4876899"/>
                  <a:pt x="1464473" y="4876899"/>
                </a:cubicBezTo>
                <a:lnTo>
                  <a:pt x="3590217" y="4876899"/>
                </a:lnTo>
                <a:lnTo>
                  <a:pt x="3030309" y="5305116"/>
                </a:lnTo>
                <a:cubicBezTo>
                  <a:pt x="2492962" y="5716079"/>
                  <a:pt x="1724203" y="5613624"/>
                  <a:pt x="1313240" y="5076277"/>
                </a:cubicBezTo>
                <a:close/>
                <a:moveTo>
                  <a:pt x="1095105" y="5189054"/>
                </a:moveTo>
                <a:lnTo>
                  <a:pt x="2150040" y="5627992"/>
                </a:lnTo>
                <a:lnTo>
                  <a:pt x="2071537" y="5634195"/>
                </a:lnTo>
                <a:cubicBezTo>
                  <a:pt x="1699184" y="5644661"/>
                  <a:pt x="1353959" y="5485002"/>
                  <a:pt x="1119692" y="5219756"/>
                </a:cubicBezTo>
                <a:close/>
                <a:moveTo>
                  <a:pt x="547971" y="1093339"/>
                </a:moveTo>
                <a:lnTo>
                  <a:pt x="575140" y="1031945"/>
                </a:lnTo>
                <a:cubicBezTo>
                  <a:pt x="751409" y="680459"/>
                  <a:pt x="1093445" y="419961"/>
                  <a:pt x="1512719" y="365441"/>
                </a:cubicBezTo>
                <a:lnTo>
                  <a:pt x="1787971" y="329649"/>
                </a:lnTo>
                <a:lnTo>
                  <a:pt x="1699098" y="387432"/>
                </a:lnTo>
                <a:cubicBezTo>
                  <a:pt x="1597395" y="465498"/>
                  <a:pt x="1507112" y="560203"/>
                  <a:pt x="1432856" y="669648"/>
                </a:cubicBezTo>
                <a:lnTo>
                  <a:pt x="1425238" y="682193"/>
                </a:lnTo>
                <a:lnTo>
                  <a:pt x="1339236" y="686536"/>
                </a:lnTo>
                <a:cubicBezTo>
                  <a:pt x="1030408" y="717899"/>
                  <a:pt x="755495" y="863989"/>
                  <a:pt x="557790" y="1081513"/>
                </a:cubicBezTo>
                <a:close/>
                <a:moveTo>
                  <a:pt x="576332" y="2663421"/>
                </a:moveTo>
                <a:lnTo>
                  <a:pt x="485871" y="1967744"/>
                </a:lnTo>
                <a:lnTo>
                  <a:pt x="1043115" y="1541563"/>
                </a:lnTo>
                <a:close/>
                <a:moveTo>
                  <a:pt x="823938" y="4567602"/>
                </a:moveTo>
                <a:lnTo>
                  <a:pt x="803398" y="4409642"/>
                </a:lnTo>
                <a:lnTo>
                  <a:pt x="1123145" y="4827722"/>
                </a:lnTo>
                <a:lnTo>
                  <a:pt x="1100229" y="4821830"/>
                </a:lnTo>
                <a:cubicBezTo>
                  <a:pt x="1042697" y="4803936"/>
                  <a:pt x="986983" y="4781914"/>
                  <a:pt x="933434" y="4756111"/>
                </a:cubicBezTo>
                <a:lnTo>
                  <a:pt x="851572" y="4709059"/>
                </a:lnTo>
                <a:lnTo>
                  <a:pt x="846358" y="4690979"/>
                </a:lnTo>
                <a:cubicBezTo>
                  <a:pt x="836901" y="4650685"/>
                  <a:pt x="829390" y="4609530"/>
                  <a:pt x="823938" y="4567602"/>
                </a:cubicBezTo>
                <a:close/>
                <a:moveTo>
                  <a:pt x="239586" y="2218011"/>
                </a:moveTo>
                <a:lnTo>
                  <a:pt x="239586" y="1905099"/>
                </a:lnTo>
                <a:cubicBezTo>
                  <a:pt x="239586" y="1627634"/>
                  <a:pt x="331843" y="1371717"/>
                  <a:pt x="487354" y="1166348"/>
                </a:cubicBezTo>
                <a:lnTo>
                  <a:pt x="547971" y="1093339"/>
                </a:lnTo>
                <a:lnTo>
                  <a:pt x="527320" y="1140005"/>
                </a:lnTo>
                <a:cubicBezTo>
                  <a:pt x="456205" y="1324272"/>
                  <a:pt x="428744" y="1528411"/>
                  <a:pt x="456003" y="1738048"/>
                </a:cubicBezTo>
                <a:lnTo>
                  <a:pt x="485871" y="1967744"/>
                </a:lnTo>
                <a:lnTo>
                  <a:pt x="480834" y="1971596"/>
                </a:lnTo>
                <a:cubicBezTo>
                  <a:pt x="413666" y="2022967"/>
                  <a:pt x="353292" y="2079927"/>
                  <a:pt x="299868" y="2141328"/>
                </a:cubicBezTo>
                <a:close/>
                <a:moveTo>
                  <a:pt x="240600" y="3672098"/>
                </a:moveTo>
                <a:lnTo>
                  <a:pt x="239586" y="3652012"/>
                </a:lnTo>
                <a:lnTo>
                  <a:pt x="239586" y="3472749"/>
                </a:lnTo>
                <a:lnTo>
                  <a:pt x="576332" y="2663421"/>
                </a:lnTo>
                <a:lnTo>
                  <a:pt x="803398" y="4409642"/>
                </a:lnTo>
                <a:lnTo>
                  <a:pt x="251995" y="3688666"/>
                </a:lnTo>
                <a:close/>
                <a:moveTo>
                  <a:pt x="139853" y="4097284"/>
                </a:moveTo>
                <a:cubicBezTo>
                  <a:pt x="123553" y="3940116"/>
                  <a:pt x="137548" y="3777991"/>
                  <a:pt x="185378" y="3619495"/>
                </a:cubicBezTo>
                <a:lnTo>
                  <a:pt x="191898" y="3601284"/>
                </a:lnTo>
                <a:lnTo>
                  <a:pt x="240600" y="3672098"/>
                </a:lnTo>
                <a:lnTo>
                  <a:pt x="245910" y="3777249"/>
                </a:lnTo>
                <a:cubicBezTo>
                  <a:pt x="283546" y="4147843"/>
                  <a:pt x="486388" y="4469598"/>
                  <a:pt x="779627" y="4667707"/>
                </a:cubicBezTo>
                <a:lnTo>
                  <a:pt x="851572" y="4709059"/>
                </a:lnTo>
                <a:lnTo>
                  <a:pt x="880447" y="4809190"/>
                </a:lnTo>
                <a:cubicBezTo>
                  <a:pt x="920140" y="4924641"/>
                  <a:pt x="976302" y="5031547"/>
                  <a:pt x="1045827" y="5127518"/>
                </a:cubicBezTo>
                <a:lnTo>
                  <a:pt x="1095105" y="5189054"/>
                </a:lnTo>
                <a:lnTo>
                  <a:pt x="888004" y="5102883"/>
                </a:lnTo>
                <a:cubicBezTo>
                  <a:pt x="458606" y="4924219"/>
                  <a:pt x="184678" y="4529496"/>
                  <a:pt x="139853" y="4097284"/>
                </a:cubicBezTo>
                <a:close/>
                <a:moveTo>
                  <a:pt x="14736" y="3135087"/>
                </a:moveTo>
                <a:cubicBezTo>
                  <a:pt x="-34137" y="2822867"/>
                  <a:pt x="39210" y="2498826"/>
                  <a:pt x="224961" y="2236615"/>
                </a:cubicBezTo>
                <a:lnTo>
                  <a:pt x="239586" y="2218011"/>
                </a:lnTo>
                <a:lnTo>
                  <a:pt x="239586" y="3472749"/>
                </a:lnTo>
                <a:lnTo>
                  <a:pt x="227650" y="3501438"/>
                </a:lnTo>
                <a:lnTo>
                  <a:pt x="191898" y="3601284"/>
                </a:lnTo>
                <a:lnTo>
                  <a:pt x="180937" y="3585345"/>
                </a:lnTo>
                <a:cubicBezTo>
                  <a:pt x="94164" y="3444352"/>
                  <a:pt x="39172" y="3291197"/>
                  <a:pt x="14736" y="3135087"/>
                </a:cubicBezTo>
                <a:close/>
              </a:path>
            </a:pathLst>
          </a:custGeom>
          <a:solidFill>
            <a:srgbClr val="E8C440">
              <a:alpha val="66000"/>
            </a:srgbClr>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16" name="!!1">
            <a:extLst>
              <a:ext uri="{FF2B5EF4-FFF2-40B4-BE49-F238E27FC236}">
                <a16:creationId xmlns:a16="http://schemas.microsoft.com/office/drawing/2014/main" xmlns="" id="{0ABDB118-C754-4B37-8B02-3724C19D0E3B}"/>
              </a:ext>
            </a:extLst>
          </p:cNvPr>
          <p:cNvSpPr/>
          <p:nvPr/>
        </p:nvSpPr>
        <p:spPr>
          <a:xfrm rot="16200000">
            <a:off x="7935290" y="-78052"/>
            <a:ext cx="2289084" cy="5967663"/>
          </a:xfrm>
          <a:custGeom>
            <a:avLst/>
            <a:gdLst>
              <a:gd name="connsiteX0" fmla="*/ 0 w 1942002"/>
              <a:gd name="connsiteY0" fmla="*/ 0 h 4452422"/>
              <a:gd name="connsiteX1" fmla="*/ 1942002 w 1942002"/>
              <a:gd name="connsiteY1" fmla="*/ 0 h 4452422"/>
              <a:gd name="connsiteX2" fmla="*/ 1942002 w 1942002"/>
              <a:gd name="connsiteY2" fmla="*/ 4452422 h 4452422"/>
              <a:gd name="connsiteX3" fmla="*/ 0 w 1942002"/>
              <a:gd name="connsiteY3" fmla="*/ 4452422 h 4452422"/>
            </a:gdLst>
            <a:ahLst/>
            <a:cxnLst>
              <a:cxn ang="0">
                <a:pos x="connsiteX0" y="connsiteY0"/>
              </a:cxn>
              <a:cxn ang="0">
                <a:pos x="connsiteX1" y="connsiteY1"/>
              </a:cxn>
              <a:cxn ang="0">
                <a:pos x="connsiteX2" y="connsiteY2"/>
              </a:cxn>
              <a:cxn ang="0">
                <a:pos x="connsiteX3" y="connsiteY3"/>
              </a:cxn>
            </a:cxnLst>
            <a:rect l="l" t="t" r="r" b="b"/>
            <a:pathLst>
              <a:path w="1942002" h="4452422">
                <a:moveTo>
                  <a:pt x="0" y="0"/>
                </a:moveTo>
                <a:lnTo>
                  <a:pt x="1942002" y="0"/>
                </a:lnTo>
                <a:lnTo>
                  <a:pt x="1942002" y="4452422"/>
                </a:lnTo>
                <a:lnTo>
                  <a:pt x="0" y="4452422"/>
                </a:lnTo>
                <a:close/>
              </a:path>
            </a:pathLst>
          </a:custGeom>
          <a:ln>
            <a:headEnd type="none" w="med" len="med"/>
            <a:tailEnd type="none" w="med" len="me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xmlns="" id="{79C8F25A-41AB-4F9F-95D6-22A43B19C8A5}"/>
              </a:ext>
            </a:extLst>
          </p:cNvPr>
          <p:cNvSpPr/>
          <p:nvPr/>
        </p:nvSpPr>
        <p:spPr>
          <a:xfrm>
            <a:off x="1000508" y="0"/>
            <a:ext cx="5646684" cy="685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E7F21101-2C08-4133-B3C5-5FC18BD869A1}"/>
              </a:ext>
            </a:extLst>
          </p:cNvPr>
          <p:cNvSpPr txBox="1"/>
          <p:nvPr/>
        </p:nvSpPr>
        <p:spPr>
          <a:xfrm>
            <a:off x="7186864" y="2644169"/>
            <a:ext cx="4876800" cy="523220"/>
          </a:xfrm>
          <a:prstGeom prst="rect">
            <a:avLst/>
          </a:prstGeom>
          <a:noFill/>
        </p:spPr>
        <p:txBody>
          <a:bodyPr wrap="square" rtlCol="0">
            <a:spAutoFit/>
          </a:bodyPr>
          <a:lstStyle/>
          <a:p>
            <a:r>
              <a:rPr lang="vi-VN" sz="2800" b="1" dirty="0">
                <a:solidFill>
                  <a:srgbClr val="C00000"/>
                </a:solidFill>
                <a:latin typeface="+mj-lt"/>
              </a:rPr>
              <a:t>ĐỘNG TÁC 1 – ĐỘNG TÁC 2</a:t>
            </a:r>
            <a:endParaRPr lang="en-US" sz="2800" b="1" dirty="0">
              <a:solidFill>
                <a:srgbClr val="C00000"/>
              </a:solidFill>
              <a:latin typeface="+mj-lt"/>
            </a:endParaRPr>
          </a:p>
        </p:txBody>
      </p:sp>
      <p:pic>
        <p:nvPicPr>
          <p:cNvPr id="18" name="ĐỘNG TÁC 1 - 2.mp4">
            <a:hlinkClick r:id="" action="ppaction://media"/>
            <a:extLst>
              <a:ext uri="{FF2B5EF4-FFF2-40B4-BE49-F238E27FC236}">
                <a16:creationId xmlns:a16="http://schemas.microsoft.com/office/drawing/2014/main" xmlns="" id="{3BFC7AF6-F8D2-42A7-9B89-38B2B2330E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1438" y="0"/>
            <a:ext cx="5155965" cy="6858000"/>
          </a:xfrm>
          <a:prstGeom prst="rect">
            <a:avLst/>
          </a:prstGeom>
        </p:spPr>
      </p:pic>
    </p:spTree>
    <p:extLst>
      <p:ext uri="{BB962C8B-B14F-4D97-AF65-F5344CB8AC3E}">
        <p14:creationId xmlns:p14="http://schemas.microsoft.com/office/powerpoint/2010/main" val="386192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xmlns="" id="{0A91AA1D-24AC-4E01-BA35-C6F8E0B3243B}"/>
              </a:ext>
            </a:extLst>
          </p:cNvPr>
          <p:cNvSpPr/>
          <p:nvPr/>
        </p:nvSpPr>
        <p:spPr>
          <a:xfrm rot="16200000">
            <a:off x="10046477" y="4975500"/>
            <a:ext cx="1731846" cy="1658939"/>
          </a:xfrm>
          <a:prstGeom prst="triangle">
            <a:avLst>
              <a:gd name="adj" fmla="val 0"/>
            </a:avLst>
          </a:prstGeom>
          <a:solidFill>
            <a:srgbClr val="E8C44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a:extLst>
              <a:ext uri="{FF2B5EF4-FFF2-40B4-BE49-F238E27FC236}">
                <a16:creationId xmlns:a16="http://schemas.microsoft.com/office/drawing/2014/main" xmlns="" id="{9914990F-8DB8-4469-BF38-40E34E53B505}"/>
              </a:ext>
            </a:extLst>
          </p:cNvPr>
          <p:cNvSpPr/>
          <p:nvPr/>
        </p:nvSpPr>
        <p:spPr>
          <a:xfrm>
            <a:off x="958346" y="0"/>
            <a:ext cx="9181941" cy="6858000"/>
          </a:xfrm>
          <a:prstGeom prst="parallelogram">
            <a:avLst/>
          </a:prstGeom>
          <a:solidFill>
            <a:srgbClr val="E8C440">
              <a:alpha val="80000"/>
            </a:srgbClr>
          </a:solidFill>
          <a:ln>
            <a:noFill/>
            <a:headEnd type="none" w="med" len="med"/>
            <a:tailEnd type="none" w="med" len="med"/>
          </a:ln>
          <a:effectLst>
            <a:outerShdw blurRad="76200" dir="18900000" sy="23000" kx="-1200000" algn="bl" rotWithShape="0">
              <a:prstClr val="black">
                <a:alpha val="20000"/>
              </a:prstClr>
            </a:outerShdw>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xmlns="" id="{6D98328F-3B7A-4A46-8725-5DC92ECA3EDE}"/>
              </a:ext>
            </a:extLst>
          </p:cNvPr>
          <p:cNvSpPr txBox="1"/>
          <p:nvPr/>
        </p:nvSpPr>
        <p:spPr>
          <a:xfrm>
            <a:off x="139730" y="111625"/>
            <a:ext cx="8761863" cy="584775"/>
          </a:xfrm>
          <a:prstGeom prst="rect">
            <a:avLst/>
          </a:prstGeom>
          <a:noFill/>
        </p:spPr>
        <p:txBody>
          <a:bodyPr wrap="square" rtlCol="0">
            <a:spAutoFit/>
          </a:bodyPr>
          <a:lstStyle/>
          <a:p>
            <a:r>
              <a:rPr lang="vi-VN" sz="3200" b="1" u="sng" dirty="0">
                <a:latin typeface="+mj-lt"/>
              </a:rPr>
              <a:t>III. ĐÁ CẦU : ÔN KỸ THUẬT ĐÁ CẦU</a:t>
            </a:r>
            <a:endParaRPr lang="en-US" sz="3200" b="1" u="sng" dirty="0">
              <a:latin typeface="+mj-lt"/>
            </a:endParaRPr>
          </a:p>
        </p:txBody>
      </p:sp>
      <p:sp>
        <p:nvSpPr>
          <p:cNvPr id="5" name="TextBox 4">
            <a:extLst>
              <a:ext uri="{FF2B5EF4-FFF2-40B4-BE49-F238E27FC236}">
                <a16:creationId xmlns:a16="http://schemas.microsoft.com/office/drawing/2014/main" xmlns="" id="{0E958A68-0346-4B7A-BE17-167995C49DCE}"/>
              </a:ext>
            </a:extLst>
          </p:cNvPr>
          <p:cNvSpPr txBox="1"/>
          <p:nvPr/>
        </p:nvSpPr>
        <p:spPr>
          <a:xfrm>
            <a:off x="79611" y="869581"/>
            <a:ext cx="11377685" cy="2000548"/>
          </a:xfrm>
          <a:prstGeom prst="rect">
            <a:avLst/>
          </a:prstGeom>
          <a:noFill/>
        </p:spPr>
        <p:txBody>
          <a:bodyPr wrap="square" rtlCol="0">
            <a:spAutoFit/>
          </a:bodyPr>
          <a:lstStyle/>
          <a:p>
            <a:pPr marL="342900" indent="-342900">
              <a:buAutoNum type="arabicPeriod"/>
            </a:pPr>
            <a:r>
              <a:rPr lang="vi-VN" sz="2400" dirty="0">
                <a:latin typeface="+mj-lt"/>
              </a:rPr>
              <a:t>Kỹ thuật búng cầu :</a:t>
            </a:r>
          </a:p>
          <a:p>
            <a:r>
              <a:rPr lang="vi-VN" sz="2400" dirty="0">
                <a:latin typeface="+mj-lt"/>
              </a:rPr>
              <a:t>Tâng búng cầu được sử dụng trong phòng thủ để đỡ những quả cầu rơi xa và thấp xát mặt sân, cách người 1-2m do đối </a:t>
            </a:r>
            <a:r>
              <a:rPr lang="vi-VN" sz="2800" dirty="0">
                <a:latin typeface="+mj-lt"/>
              </a:rPr>
              <a:t>phương</a:t>
            </a:r>
            <a:r>
              <a:rPr lang="vi-VN" sz="2400" dirty="0">
                <a:latin typeface="+mj-lt"/>
              </a:rPr>
              <a:t> bỏ nhỏ.</a:t>
            </a:r>
          </a:p>
          <a:p>
            <a:r>
              <a:rPr lang="vi-VN" sz="2400" b="1" dirty="0">
                <a:latin typeface="+mj-lt"/>
              </a:rPr>
              <a:t>TTCB :</a:t>
            </a:r>
            <a:r>
              <a:rPr lang="vi-VN" sz="2400" dirty="0">
                <a:latin typeface="+mj-lt"/>
              </a:rPr>
              <a:t> Đứng chân thuận sau, chân kia trước. Hai chân chùng gối trọng tâm cơ thể hơi thấp, lưng hơi khom, hai tay buông tự nhiên để giữ thăng bằng.</a:t>
            </a:r>
            <a:endParaRPr lang="en-US" sz="2400" b="1" dirty="0">
              <a:latin typeface="+mj-lt"/>
            </a:endParaRPr>
          </a:p>
        </p:txBody>
      </p:sp>
      <p:sp>
        <p:nvSpPr>
          <p:cNvPr id="6" name="TextBox 5">
            <a:extLst>
              <a:ext uri="{FF2B5EF4-FFF2-40B4-BE49-F238E27FC236}">
                <a16:creationId xmlns:a16="http://schemas.microsoft.com/office/drawing/2014/main" xmlns="" id="{4D6B0852-0580-49D1-A319-4EE12748E676}"/>
              </a:ext>
            </a:extLst>
          </p:cNvPr>
          <p:cNvSpPr txBox="1"/>
          <p:nvPr/>
        </p:nvSpPr>
        <p:spPr>
          <a:xfrm>
            <a:off x="79611" y="3033761"/>
            <a:ext cx="11889476" cy="2677656"/>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Động tác : Khi xác định được điểm rơi của cầu ở cách xa người, người tập nhanh chống chuyển trọng tâm cơ thể sang chân trước, chân sau (chân trái) lướt nhanh ra trước, hướng về phía cầu rơi. Lúc này người hơi ngã về sau, chân đà gần như duỗi thẳng hết, mu bàn chân duỗi thẳng tiếp xúc với cầu. Khi cầu rơi cách sân khoảng 20cm, đồng thời với việc gập nhanh bàn chân, để mu bàn chân tiếp xúc với cầu. Nhờ lực bật như búng vào cầu, mà cầu bay thẳng đứng cao 2-3 cm mà cũng vì vậy có tên động tác là tâng “búng” cầu. Sau khi mu bàn chân tiếp xúc với cầu, chân đá đưa nhanh về TTCB để thực hiện lần đá tiếp theo sang chân đối phương. </a:t>
            </a:r>
            <a:endParaRPr lang="en-US" sz="2400" dirty="0">
              <a:latin typeface="Times New Roman" panose="02020603050405020304" pitchFamily="18" charset="0"/>
              <a:cs typeface="Times New Roman" panose="02020603050405020304" pitchFamily="18" charset="0"/>
            </a:endParaRPr>
          </a:p>
        </p:txBody>
      </p:sp>
      <p:sp>
        <p:nvSpPr>
          <p:cNvPr id="8" name="Isosceles Triangle 7">
            <a:extLst>
              <a:ext uri="{FF2B5EF4-FFF2-40B4-BE49-F238E27FC236}">
                <a16:creationId xmlns:a16="http://schemas.microsoft.com/office/drawing/2014/main" xmlns="" id="{C4673DE5-D934-4A7C-A0BF-C98D8F85006E}"/>
              </a:ext>
            </a:extLst>
          </p:cNvPr>
          <p:cNvSpPr/>
          <p:nvPr/>
        </p:nvSpPr>
        <p:spPr>
          <a:xfrm rot="16200000">
            <a:off x="10318124" y="4984124"/>
            <a:ext cx="1918952" cy="1828800"/>
          </a:xfrm>
          <a:prstGeom prst="triangle">
            <a:avLst>
              <a:gd name="adj" fmla="val 0"/>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956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
            <a:extLst>
              <a:ext uri="{FF2B5EF4-FFF2-40B4-BE49-F238E27FC236}">
                <a16:creationId xmlns:a16="http://schemas.microsoft.com/office/drawing/2014/main" xmlns="" id="{D0F43C9B-1BEC-481A-A293-8A01E355CFFD}"/>
              </a:ext>
            </a:extLst>
          </p:cNvPr>
          <p:cNvSpPr/>
          <p:nvPr/>
        </p:nvSpPr>
        <p:spPr>
          <a:xfrm rot="5400000">
            <a:off x="5423774" y="-3823861"/>
            <a:ext cx="1038594" cy="8686316"/>
          </a:xfrm>
          <a:prstGeom prst="rect">
            <a:avLst/>
          </a:prstGeom>
          <a:solidFill>
            <a:srgbClr val="E8C440">
              <a:alpha val="80000"/>
            </a:srgbClr>
          </a:solidFill>
          <a:ln>
            <a:noFill/>
            <a:headEnd type="none" w="med" len="med"/>
            <a:tailEnd type="none" w="med" len="med"/>
          </a:ln>
          <a:effectLst>
            <a:outerShdw blurRad="1524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xmlns="" id="{AE6F5FA0-3889-4699-83F4-CE6739E654B3}"/>
              </a:ext>
            </a:extLst>
          </p:cNvPr>
          <p:cNvSpPr/>
          <p:nvPr/>
        </p:nvSpPr>
        <p:spPr>
          <a:xfrm rot="20216913">
            <a:off x="7453265" y="108075"/>
            <a:ext cx="4606587" cy="5137778"/>
          </a:xfrm>
          <a:custGeom>
            <a:avLst/>
            <a:gdLst>
              <a:gd name="connsiteX0" fmla="*/ 5519992 w 5759577"/>
              <a:gd name="connsiteY0" fmla="*/ 3339098 h 5868274"/>
              <a:gd name="connsiteX1" fmla="*/ 5519992 w 5759577"/>
              <a:gd name="connsiteY1" fmla="*/ 1905099 h 5868274"/>
              <a:gd name="connsiteX2" fmla="*/ 5518978 w 5759577"/>
              <a:gd name="connsiteY2" fmla="*/ 1885017 h 5868274"/>
              <a:gd name="connsiteX3" fmla="*/ 5578639 w 5759577"/>
              <a:gd name="connsiteY3" fmla="*/ 1971766 h 5868274"/>
              <a:gd name="connsiteX4" fmla="*/ 5534615 w 5759577"/>
              <a:gd name="connsiteY4" fmla="*/ 3320496 h 5868274"/>
              <a:gd name="connsiteX5" fmla="*/ 4636430 w 5759577"/>
              <a:gd name="connsiteY5" fmla="*/ 729387 h 5868274"/>
              <a:gd name="connsiteX6" fmla="*/ 4659349 w 5759577"/>
              <a:gd name="connsiteY6" fmla="*/ 735280 h 5868274"/>
              <a:gd name="connsiteX7" fmla="*/ 5513668 w 5759577"/>
              <a:gd name="connsiteY7" fmla="*/ 1779861 h 5868274"/>
              <a:gd name="connsiteX8" fmla="*/ 5518978 w 5759577"/>
              <a:gd name="connsiteY8" fmla="*/ 1885017 h 5868274"/>
              <a:gd name="connsiteX9" fmla="*/ 5507581 w 5759577"/>
              <a:gd name="connsiteY9" fmla="*/ 1868445 h 5868274"/>
              <a:gd name="connsiteX10" fmla="*/ 4540633 w 5759577"/>
              <a:gd name="connsiteY10" fmla="*/ 904103 h 5868274"/>
              <a:gd name="connsiteX11" fmla="*/ 4642564 w 5759577"/>
              <a:gd name="connsiteY11" fmla="*/ 952683 h 5868274"/>
              <a:gd name="connsiteX12" fmla="*/ 5189720 w 5759577"/>
              <a:gd name="connsiteY12" fmla="*/ 2500179 h 5868274"/>
              <a:gd name="connsiteX13" fmla="*/ 4882983 w 5759577"/>
              <a:gd name="connsiteY13" fmla="*/ 3237384 h 5868274"/>
              <a:gd name="connsiteX14" fmla="*/ 4617653 w 5759577"/>
              <a:gd name="connsiteY14" fmla="*/ 1196898 h 5868274"/>
              <a:gd name="connsiteX15" fmla="*/ 4561144 w 5759577"/>
              <a:gd name="connsiteY15" fmla="*/ 955310 h 5868274"/>
              <a:gd name="connsiteX16" fmla="*/ 4864495 w 5759577"/>
              <a:gd name="connsiteY16" fmla="*/ 4736029 h 5868274"/>
              <a:gd name="connsiteX17" fmla="*/ 4866451 w 5759577"/>
              <a:gd name="connsiteY17" fmla="*/ 4732555 h 5868274"/>
              <a:gd name="connsiteX18" fmla="*/ 4985587 w 5759577"/>
              <a:gd name="connsiteY18" fmla="*/ 4026452 h 5868274"/>
              <a:gd name="connsiteX19" fmla="*/ 4959954 w 5759577"/>
              <a:gd name="connsiteY19" fmla="*/ 3829324 h 5868274"/>
              <a:gd name="connsiteX20" fmla="*/ 5278742 w 5759577"/>
              <a:gd name="connsiteY20" fmla="*/ 3585515 h 5868274"/>
              <a:gd name="connsiteX21" fmla="*/ 5459709 w 5759577"/>
              <a:gd name="connsiteY21" fmla="*/ 3415783 h 5868274"/>
              <a:gd name="connsiteX22" fmla="*/ 5519992 w 5759577"/>
              <a:gd name="connsiteY22" fmla="*/ 3339098 h 5868274"/>
              <a:gd name="connsiteX23" fmla="*/ 5519992 w 5759577"/>
              <a:gd name="connsiteY23" fmla="*/ 3652012 h 5868274"/>
              <a:gd name="connsiteX24" fmla="*/ 4878959 w 5759577"/>
              <a:gd name="connsiteY24" fmla="*/ 4729061 h 5868274"/>
              <a:gd name="connsiteX25" fmla="*/ 4485805 w 5759577"/>
              <a:gd name="connsiteY25" fmla="*/ 4191953 h 5868274"/>
              <a:gd name="connsiteX26" fmla="*/ 4882983 w 5759577"/>
              <a:gd name="connsiteY26" fmla="*/ 3237384 h 5868274"/>
              <a:gd name="connsiteX27" fmla="*/ 4959954 w 5759577"/>
              <a:gd name="connsiteY27" fmla="*/ 3829324 h 5868274"/>
              <a:gd name="connsiteX28" fmla="*/ 4004175 w 5759577"/>
              <a:gd name="connsiteY28" fmla="*/ 680212 h 5868274"/>
              <a:gd name="connsiteX29" fmla="*/ 4295105 w 5759577"/>
              <a:gd name="connsiteY29" fmla="*/ 680212 h 5868274"/>
              <a:gd name="connsiteX30" fmla="*/ 4420343 w 5759577"/>
              <a:gd name="connsiteY30" fmla="*/ 686536 h 5868274"/>
              <a:gd name="connsiteX31" fmla="*/ 4428964 w 5759577"/>
              <a:gd name="connsiteY31" fmla="*/ 687852 h 5868274"/>
              <a:gd name="connsiteX32" fmla="*/ 4460719 w 5759577"/>
              <a:gd name="connsiteY32" fmla="*/ 736509 h 5868274"/>
              <a:gd name="connsiteX33" fmla="*/ 4516076 w 5759577"/>
              <a:gd name="connsiteY33" fmla="*/ 842796 h 5868274"/>
              <a:gd name="connsiteX34" fmla="*/ 4540633 w 5759577"/>
              <a:gd name="connsiteY34" fmla="*/ 904103 h 5868274"/>
              <a:gd name="connsiteX35" fmla="*/ 4529365 w 5759577"/>
              <a:gd name="connsiteY35" fmla="*/ 898733 h 5868274"/>
              <a:gd name="connsiteX36" fmla="*/ 3934741 w 5759577"/>
              <a:gd name="connsiteY36" fmla="*/ 5397992 h 5868274"/>
              <a:gd name="connsiteX37" fmla="*/ 3984513 w 5759577"/>
              <a:gd name="connsiteY37" fmla="*/ 5331969 h 5868274"/>
              <a:gd name="connsiteX38" fmla="*/ 4102320 w 5759577"/>
              <a:gd name="connsiteY38" fmla="*/ 5113613 h 5868274"/>
              <a:gd name="connsiteX39" fmla="*/ 4200812 w 5759577"/>
              <a:gd name="connsiteY39" fmla="*/ 4876899 h 5868274"/>
              <a:gd name="connsiteX40" fmla="*/ 4295105 w 5759577"/>
              <a:gd name="connsiteY40" fmla="*/ 4876899 h 5868274"/>
              <a:gd name="connsiteX41" fmla="*/ 4771886 w 5759577"/>
              <a:gd name="connsiteY41" fmla="*/ 4780641 h 5868274"/>
              <a:gd name="connsiteX42" fmla="*/ 4864495 w 5759577"/>
              <a:gd name="connsiteY42" fmla="*/ 4736029 h 5868274"/>
              <a:gd name="connsiteX43" fmla="*/ 4808685 w 5759577"/>
              <a:gd name="connsiteY43" fmla="*/ 4835156 h 5868274"/>
              <a:gd name="connsiteX44" fmla="*/ 4052248 w 5759577"/>
              <a:gd name="connsiteY44" fmla="*/ 5376638 h 5868274"/>
              <a:gd name="connsiteX45" fmla="*/ 3590217 w 5759577"/>
              <a:gd name="connsiteY45" fmla="*/ 4876899 h 5868274"/>
              <a:gd name="connsiteX46" fmla="*/ 4485805 w 5759577"/>
              <a:gd name="connsiteY46" fmla="*/ 4191953 h 5868274"/>
              <a:gd name="connsiteX47" fmla="*/ 4200812 w 5759577"/>
              <a:gd name="connsiteY47" fmla="*/ 4876899 h 5868274"/>
              <a:gd name="connsiteX48" fmla="*/ 2816649 w 5759577"/>
              <a:gd name="connsiteY48" fmla="*/ 191898 h 5868274"/>
              <a:gd name="connsiteX49" fmla="*/ 2832587 w 5759577"/>
              <a:gd name="connsiteY49" fmla="*/ 180937 h 5868274"/>
              <a:gd name="connsiteX50" fmla="*/ 4446337 w 5759577"/>
              <a:gd name="connsiteY50" fmla="*/ 480834 h 5868274"/>
              <a:gd name="connsiteX51" fmla="*/ 4636430 w 5759577"/>
              <a:gd name="connsiteY51" fmla="*/ 729387 h 5868274"/>
              <a:gd name="connsiteX52" fmla="*/ 4541962 w 5759577"/>
              <a:gd name="connsiteY52" fmla="*/ 705097 h 5868274"/>
              <a:gd name="connsiteX53" fmla="*/ 4428964 w 5759577"/>
              <a:gd name="connsiteY53" fmla="*/ 687852 h 5868274"/>
              <a:gd name="connsiteX54" fmla="*/ 4395763 w 5759577"/>
              <a:gd name="connsiteY54" fmla="*/ 636981 h 5868274"/>
              <a:gd name="connsiteX55" fmla="*/ 3245046 w 5759577"/>
              <a:gd name="connsiteY55" fmla="*/ 140182 h 5868274"/>
              <a:gd name="connsiteX56" fmla="*/ 2824823 w 5759577"/>
              <a:gd name="connsiteY56" fmla="*/ 194825 h 5868274"/>
              <a:gd name="connsiteX57" fmla="*/ 2169360 w 5759577"/>
              <a:gd name="connsiteY57" fmla="*/ 680212 h 5868274"/>
              <a:gd name="connsiteX58" fmla="*/ 2729267 w 5759577"/>
              <a:gd name="connsiteY58" fmla="*/ 251995 h 5868274"/>
              <a:gd name="connsiteX59" fmla="*/ 2809496 w 5759577"/>
              <a:gd name="connsiteY59" fmla="*/ 196818 h 5868274"/>
              <a:gd name="connsiteX60" fmla="*/ 2824823 w 5759577"/>
              <a:gd name="connsiteY60" fmla="*/ 194825 h 5868274"/>
              <a:gd name="connsiteX61" fmla="*/ 2916495 w 5759577"/>
              <a:gd name="connsiteY61" fmla="*/ 227649 h 5868274"/>
              <a:gd name="connsiteX62" fmla="*/ 4004175 w 5759577"/>
              <a:gd name="connsiteY62" fmla="*/ 680212 h 5868274"/>
              <a:gd name="connsiteX63" fmla="*/ 1787971 w 5759577"/>
              <a:gd name="connsiteY63" fmla="*/ 329649 h 5868274"/>
              <a:gd name="connsiteX64" fmla="*/ 1859642 w 5759577"/>
              <a:gd name="connsiteY64" fmla="*/ 283051 h 5868274"/>
              <a:gd name="connsiteX65" fmla="*/ 2798437 w 5759577"/>
              <a:gd name="connsiteY65" fmla="*/ 185377 h 5868274"/>
              <a:gd name="connsiteX66" fmla="*/ 2816649 w 5759577"/>
              <a:gd name="connsiteY66" fmla="*/ 191898 h 5868274"/>
              <a:gd name="connsiteX67" fmla="*/ 2809496 w 5759577"/>
              <a:gd name="connsiteY67" fmla="*/ 196818 h 5868274"/>
              <a:gd name="connsiteX68" fmla="*/ 2150040 w 5759577"/>
              <a:gd name="connsiteY68" fmla="*/ 5627992 h 5868274"/>
              <a:gd name="connsiteX69" fmla="*/ 2196544 w 5759577"/>
              <a:gd name="connsiteY69" fmla="*/ 5624318 h 5868274"/>
              <a:gd name="connsiteX70" fmla="*/ 3928872 w 5759577"/>
              <a:gd name="connsiteY70" fmla="*/ 5399059 h 5868274"/>
              <a:gd name="connsiteX71" fmla="*/ 3934741 w 5759577"/>
              <a:gd name="connsiteY71" fmla="*/ 5397992 h 5868274"/>
              <a:gd name="connsiteX72" fmla="*/ 3911551 w 5759577"/>
              <a:gd name="connsiteY72" fmla="*/ 5428753 h 5868274"/>
              <a:gd name="connsiteX73" fmla="*/ 2500874 w 5759577"/>
              <a:gd name="connsiteY73" fmla="*/ 5773968 h 5868274"/>
              <a:gd name="connsiteX74" fmla="*/ 1043115 w 5759577"/>
              <a:gd name="connsiteY74" fmla="*/ 1541563 h 5868274"/>
              <a:gd name="connsiteX75" fmla="*/ 1315049 w 5759577"/>
              <a:gd name="connsiteY75" fmla="*/ 888004 h 5868274"/>
              <a:gd name="connsiteX76" fmla="*/ 1368998 w 5759577"/>
              <a:gd name="connsiteY76" fmla="*/ 774805 h 5868274"/>
              <a:gd name="connsiteX77" fmla="*/ 1425238 w 5759577"/>
              <a:gd name="connsiteY77" fmla="*/ 682193 h 5868274"/>
              <a:gd name="connsiteX78" fmla="*/ 1464473 w 5759577"/>
              <a:gd name="connsiteY78" fmla="*/ 680212 h 5868274"/>
              <a:gd name="connsiteX79" fmla="*/ 2169360 w 5759577"/>
              <a:gd name="connsiteY79" fmla="*/ 680212 h 5868274"/>
              <a:gd name="connsiteX80" fmla="*/ 1123145 w 5759577"/>
              <a:gd name="connsiteY80" fmla="*/ 4827722 h 5868274"/>
              <a:gd name="connsiteX81" fmla="*/ 1217616 w 5759577"/>
              <a:gd name="connsiteY81" fmla="*/ 4852013 h 5868274"/>
              <a:gd name="connsiteX82" fmla="*/ 1464473 w 5759577"/>
              <a:gd name="connsiteY82" fmla="*/ 4876899 h 5868274"/>
              <a:gd name="connsiteX83" fmla="*/ 3590217 w 5759577"/>
              <a:gd name="connsiteY83" fmla="*/ 4876899 h 5868274"/>
              <a:gd name="connsiteX84" fmla="*/ 3030309 w 5759577"/>
              <a:gd name="connsiteY84" fmla="*/ 5305116 h 5868274"/>
              <a:gd name="connsiteX85" fmla="*/ 1313240 w 5759577"/>
              <a:gd name="connsiteY85" fmla="*/ 5076277 h 5868274"/>
              <a:gd name="connsiteX86" fmla="*/ 1095105 w 5759577"/>
              <a:gd name="connsiteY86" fmla="*/ 5189054 h 5868274"/>
              <a:gd name="connsiteX87" fmla="*/ 2150040 w 5759577"/>
              <a:gd name="connsiteY87" fmla="*/ 5627992 h 5868274"/>
              <a:gd name="connsiteX88" fmla="*/ 2071537 w 5759577"/>
              <a:gd name="connsiteY88" fmla="*/ 5634195 h 5868274"/>
              <a:gd name="connsiteX89" fmla="*/ 1119692 w 5759577"/>
              <a:gd name="connsiteY89" fmla="*/ 5219756 h 5868274"/>
              <a:gd name="connsiteX90" fmla="*/ 547971 w 5759577"/>
              <a:gd name="connsiteY90" fmla="*/ 1093339 h 5868274"/>
              <a:gd name="connsiteX91" fmla="*/ 575140 w 5759577"/>
              <a:gd name="connsiteY91" fmla="*/ 1031945 h 5868274"/>
              <a:gd name="connsiteX92" fmla="*/ 1512719 w 5759577"/>
              <a:gd name="connsiteY92" fmla="*/ 365441 h 5868274"/>
              <a:gd name="connsiteX93" fmla="*/ 1787971 w 5759577"/>
              <a:gd name="connsiteY93" fmla="*/ 329649 h 5868274"/>
              <a:gd name="connsiteX94" fmla="*/ 1699098 w 5759577"/>
              <a:gd name="connsiteY94" fmla="*/ 387432 h 5868274"/>
              <a:gd name="connsiteX95" fmla="*/ 1432856 w 5759577"/>
              <a:gd name="connsiteY95" fmla="*/ 669648 h 5868274"/>
              <a:gd name="connsiteX96" fmla="*/ 1425238 w 5759577"/>
              <a:gd name="connsiteY96" fmla="*/ 682193 h 5868274"/>
              <a:gd name="connsiteX97" fmla="*/ 1339236 w 5759577"/>
              <a:gd name="connsiteY97" fmla="*/ 686536 h 5868274"/>
              <a:gd name="connsiteX98" fmla="*/ 557790 w 5759577"/>
              <a:gd name="connsiteY98" fmla="*/ 1081513 h 5868274"/>
              <a:gd name="connsiteX99" fmla="*/ 576332 w 5759577"/>
              <a:gd name="connsiteY99" fmla="*/ 2663421 h 5868274"/>
              <a:gd name="connsiteX100" fmla="*/ 485871 w 5759577"/>
              <a:gd name="connsiteY100" fmla="*/ 1967744 h 5868274"/>
              <a:gd name="connsiteX101" fmla="*/ 1043115 w 5759577"/>
              <a:gd name="connsiteY101" fmla="*/ 1541563 h 5868274"/>
              <a:gd name="connsiteX102" fmla="*/ 823938 w 5759577"/>
              <a:gd name="connsiteY102" fmla="*/ 4567602 h 5868274"/>
              <a:gd name="connsiteX103" fmla="*/ 803398 w 5759577"/>
              <a:gd name="connsiteY103" fmla="*/ 4409642 h 5868274"/>
              <a:gd name="connsiteX104" fmla="*/ 1123145 w 5759577"/>
              <a:gd name="connsiteY104" fmla="*/ 4827722 h 5868274"/>
              <a:gd name="connsiteX105" fmla="*/ 1100229 w 5759577"/>
              <a:gd name="connsiteY105" fmla="*/ 4821830 h 5868274"/>
              <a:gd name="connsiteX106" fmla="*/ 933434 w 5759577"/>
              <a:gd name="connsiteY106" fmla="*/ 4756111 h 5868274"/>
              <a:gd name="connsiteX107" fmla="*/ 851572 w 5759577"/>
              <a:gd name="connsiteY107" fmla="*/ 4709059 h 5868274"/>
              <a:gd name="connsiteX108" fmla="*/ 846358 w 5759577"/>
              <a:gd name="connsiteY108" fmla="*/ 4690979 h 5868274"/>
              <a:gd name="connsiteX109" fmla="*/ 823938 w 5759577"/>
              <a:gd name="connsiteY109" fmla="*/ 4567602 h 5868274"/>
              <a:gd name="connsiteX110" fmla="*/ 239586 w 5759577"/>
              <a:gd name="connsiteY110" fmla="*/ 2218011 h 5868274"/>
              <a:gd name="connsiteX111" fmla="*/ 239586 w 5759577"/>
              <a:gd name="connsiteY111" fmla="*/ 1905099 h 5868274"/>
              <a:gd name="connsiteX112" fmla="*/ 487354 w 5759577"/>
              <a:gd name="connsiteY112" fmla="*/ 1166348 h 5868274"/>
              <a:gd name="connsiteX113" fmla="*/ 547971 w 5759577"/>
              <a:gd name="connsiteY113" fmla="*/ 1093339 h 5868274"/>
              <a:gd name="connsiteX114" fmla="*/ 527320 w 5759577"/>
              <a:gd name="connsiteY114" fmla="*/ 1140005 h 5868274"/>
              <a:gd name="connsiteX115" fmla="*/ 456003 w 5759577"/>
              <a:gd name="connsiteY115" fmla="*/ 1738048 h 5868274"/>
              <a:gd name="connsiteX116" fmla="*/ 485871 w 5759577"/>
              <a:gd name="connsiteY116" fmla="*/ 1967744 h 5868274"/>
              <a:gd name="connsiteX117" fmla="*/ 480834 w 5759577"/>
              <a:gd name="connsiteY117" fmla="*/ 1971596 h 5868274"/>
              <a:gd name="connsiteX118" fmla="*/ 299868 w 5759577"/>
              <a:gd name="connsiteY118" fmla="*/ 2141328 h 5868274"/>
              <a:gd name="connsiteX119" fmla="*/ 240600 w 5759577"/>
              <a:gd name="connsiteY119" fmla="*/ 3672098 h 5868274"/>
              <a:gd name="connsiteX120" fmla="*/ 239586 w 5759577"/>
              <a:gd name="connsiteY120" fmla="*/ 3652012 h 5868274"/>
              <a:gd name="connsiteX121" fmla="*/ 239586 w 5759577"/>
              <a:gd name="connsiteY121" fmla="*/ 3472749 h 5868274"/>
              <a:gd name="connsiteX122" fmla="*/ 576332 w 5759577"/>
              <a:gd name="connsiteY122" fmla="*/ 2663421 h 5868274"/>
              <a:gd name="connsiteX123" fmla="*/ 803398 w 5759577"/>
              <a:gd name="connsiteY123" fmla="*/ 4409642 h 5868274"/>
              <a:gd name="connsiteX124" fmla="*/ 251995 w 5759577"/>
              <a:gd name="connsiteY124" fmla="*/ 3688666 h 5868274"/>
              <a:gd name="connsiteX125" fmla="*/ 139853 w 5759577"/>
              <a:gd name="connsiteY125" fmla="*/ 4097284 h 5868274"/>
              <a:gd name="connsiteX126" fmla="*/ 185378 w 5759577"/>
              <a:gd name="connsiteY126" fmla="*/ 3619495 h 5868274"/>
              <a:gd name="connsiteX127" fmla="*/ 191898 w 5759577"/>
              <a:gd name="connsiteY127" fmla="*/ 3601284 h 5868274"/>
              <a:gd name="connsiteX128" fmla="*/ 240600 w 5759577"/>
              <a:gd name="connsiteY128" fmla="*/ 3672098 h 5868274"/>
              <a:gd name="connsiteX129" fmla="*/ 245910 w 5759577"/>
              <a:gd name="connsiteY129" fmla="*/ 3777249 h 5868274"/>
              <a:gd name="connsiteX130" fmla="*/ 779627 w 5759577"/>
              <a:gd name="connsiteY130" fmla="*/ 4667707 h 5868274"/>
              <a:gd name="connsiteX131" fmla="*/ 851572 w 5759577"/>
              <a:gd name="connsiteY131" fmla="*/ 4709059 h 5868274"/>
              <a:gd name="connsiteX132" fmla="*/ 880447 w 5759577"/>
              <a:gd name="connsiteY132" fmla="*/ 4809190 h 5868274"/>
              <a:gd name="connsiteX133" fmla="*/ 1045827 w 5759577"/>
              <a:gd name="connsiteY133" fmla="*/ 5127518 h 5868274"/>
              <a:gd name="connsiteX134" fmla="*/ 1095105 w 5759577"/>
              <a:gd name="connsiteY134" fmla="*/ 5189054 h 5868274"/>
              <a:gd name="connsiteX135" fmla="*/ 888004 w 5759577"/>
              <a:gd name="connsiteY135" fmla="*/ 5102883 h 5868274"/>
              <a:gd name="connsiteX136" fmla="*/ 139853 w 5759577"/>
              <a:gd name="connsiteY136" fmla="*/ 4097284 h 5868274"/>
              <a:gd name="connsiteX137" fmla="*/ 14736 w 5759577"/>
              <a:gd name="connsiteY137" fmla="*/ 3135087 h 5868274"/>
              <a:gd name="connsiteX138" fmla="*/ 224961 w 5759577"/>
              <a:gd name="connsiteY138" fmla="*/ 2236615 h 5868274"/>
              <a:gd name="connsiteX139" fmla="*/ 239586 w 5759577"/>
              <a:gd name="connsiteY139" fmla="*/ 2218011 h 5868274"/>
              <a:gd name="connsiteX140" fmla="*/ 239586 w 5759577"/>
              <a:gd name="connsiteY140" fmla="*/ 3472749 h 5868274"/>
              <a:gd name="connsiteX141" fmla="*/ 227650 w 5759577"/>
              <a:gd name="connsiteY141" fmla="*/ 3501438 h 5868274"/>
              <a:gd name="connsiteX142" fmla="*/ 191898 w 5759577"/>
              <a:gd name="connsiteY142" fmla="*/ 3601284 h 5868274"/>
              <a:gd name="connsiteX143" fmla="*/ 180937 w 5759577"/>
              <a:gd name="connsiteY143" fmla="*/ 3585345 h 5868274"/>
              <a:gd name="connsiteX144" fmla="*/ 14736 w 5759577"/>
              <a:gd name="connsiteY144" fmla="*/ 3135087 h 586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759577" h="5868274">
                <a:moveTo>
                  <a:pt x="5519992" y="3339098"/>
                </a:moveTo>
                <a:lnTo>
                  <a:pt x="5519992" y="1905099"/>
                </a:lnTo>
                <a:lnTo>
                  <a:pt x="5518978" y="1885017"/>
                </a:lnTo>
                <a:lnTo>
                  <a:pt x="5578639" y="1971766"/>
                </a:lnTo>
                <a:cubicBezTo>
                  <a:pt x="5838959" y="2394745"/>
                  <a:pt x="5813242" y="2927179"/>
                  <a:pt x="5534615" y="3320496"/>
                </a:cubicBezTo>
                <a:close/>
                <a:moveTo>
                  <a:pt x="4636430" y="729387"/>
                </a:moveTo>
                <a:lnTo>
                  <a:pt x="4659349" y="735280"/>
                </a:lnTo>
                <a:cubicBezTo>
                  <a:pt x="5119607" y="878436"/>
                  <a:pt x="5463486" y="1285736"/>
                  <a:pt x="5513668" y="1779861"/>
                </a:cubicBezTo>
                <a:lnTo>
                  <a:pt x="5518978" y="1885017"/>
                </a:lnTo>
                <a:lnTo>
                  <a:pt x="5507581" y="1868445"/>
                </a:lnTo>
                <a:close/>
                <a:moveTo>
                  <a:pt x="4540633" y="904103"/>
                </a:moveTo>
                <a:lnTo>
                  <a:pt x="4642564" y="952683"/>
                </a:lnTo>
                <a:cubicBezTo>
                  <a:pt x="5188730" y="1247872"/>
                  <a:pt x="5433353" y="1914637"/>
                  <a:pt x="5189720" y="2500179"/>
                </a:cubicBezTo>
                <a:lnTo>
                  <a:pt x="4882983" y="3237384"/>
                </a:lnTo>
                <a:lnTo>
                  <a:pt x="4617653" y="1196898"/>
                </a:lnTo>
                <a:cubicBezTo>
                  <a:pt x="4606749" y="1113043"/>
                  <a:pt x="4587606" y="1032277"/>
                  <a:pt x="4561144" y="955310"/>
                </a:cubicBezTo>
                <a:close/>
                <a:moveTo>
                  <a:pt x="4864495" y="4736029"/>
                </a:moveTo>
                <a:lnTo>
                  <a:pt x="4866451" y="4732555"/>
                </a:lnTo>
                <a:cubicBezTo>
                  <a:pt x="4972213" y="4521663"/>
                  <a:pt x="5018299" y="4278016"/>
                  <a:pt x="4985587" y="4026452"/>
                </a:cubicBezTo>
                <a:lnTo>
                  <a:pt x="4959954" y="3829324"/>
                </a:lnTo>
                <a:lnTo>
                  <a:pt x="5278742" y="3585515"/>
                </a:lnTo>
                <a:cubicBezTo>
                  <a:pt x="5345910" y="3534145"/>
                  <a:pt x="5406284" y="3477184"/>
                  <a:pt x="5459709" y="3415783"/>
                </a:cubicBezTo>
                <a:lnTo>
                  <a:pt x="5519992" y="3339098"/>
                </a:lnTo>
                <a:lnTo>
                  <a:pt x="5519992" y="3652012"/>
                </a:lnTo>
                <a:cubicBezTo>
                  <a:pt x="5519992" y="4117096"/>
                  <a:pt x="5260787" y="4521640"/>
                  <a:pt x="4878959" y="4729061"/>
                </a:cubicBezTo>
                <a:close/>
                <a:moveTo>
                  <a:pt x="4485805" y="4191953"/>
                </a:moveTo>
                <a:lnTo>
                  <a:pt x="4882983" y="3237384"/>
                </a:lnTo>
                <a:lnTo>
                  <a:pt x="4959954" y="3829324"/>
                </a:lnTo>
                <a:close/>
                <a:moveTo>
                  <a:pt x="4004175" y="680212"/>
                </a:moveTo>
                <a:lnTo>
                  <a:pt x="4295105" y="680212"/>
                </a:lnTo>
                <a:cubicBezTo>
                  <a:pt x="4337386" y="680212"/>
                  <a:pt x="4379166" y="682354"/>
                  <a:pt x="4420343" y="686536"/>
                </a:cubicBezTo>
                <a:lnTo>
                  <a:pt x="4428964" y="687852"/>
                </a:lnTo>
                <a:lnTo>
                  <a:pt x="4460719" y="736509"/>
                </a:lnTo>
                <a:cubicBezTo>
                  <a:pt x="4480810" y="770841"/>
                  <a:pt x="4499300" y="806299"/>
                  <a:pt x="4516076" y="842796"/>
                </a:cubicBezTo>
                <a:lnTo>
                  <a:pt x="4540633" y="904103"/>
                </a:lnTo>
                <a:lnTo>
                  <a:pt x="4529365" y="898733"/>
                </a:lnTo>
                <a:close/>
                <a:moveTo>
                  <a:pt x="3934741" y="5397992"/>
                </a:moveTo>
                <a:lnTo>
                  <a:pt x="3984513" y="5331969"/>
                </a:lnTo>
                <a:cubicBezTo>
                  <a:pt x="4030209" y="5264618"/>
                  <a:pt x="4069836" y="5191685"/>
                  <a:pt x="4102320" y="5113613"/>
                </a:cubicBezTo>
                <a:lnTo>
                  <a:pt x="4200812" y="4876899"/>
                </a:lnTo>
                <a:lnTo>
                  <a:pt x="4295105" y="4876899"/>
                </a:lnTo>
                <a:cubicBezTo>
                  <a:pt x="4464227" y="4876899"/>
                  <a:pt x="4625343" y="4842624"/>
                  <a:pt x="4771886" y="4780641"/>
                </a:cubicBezTo>
                <a:lnTo>
                  <a:pt x="4864495" y="4736029"/>
                </a:lnTo>
                <a:lnTo>
                  <a:pt x="4808685" y="4835156"/>
                </a:lnTo>
                <a:cubicBezTo>
                  <a:pt x="4641856" y="5100867"/>
                  <a:pt x="4374601" y="5300986"/>
                  <a:pt x="4052248" y="5376638"/>
                </a:cubicBezTo>
                <a:close/>
                <a:moveTo>
                  <a:pt x="3590217" y="4876899"/>
                </a:moveTo>
                <a:lnTo>
                  <a:pt x="4485805" y="4191953"/>
                </a:lnTo>
                <a:lnTo>
                  <a:pt x="4200812" y="4876899"/>
                </a:lnTo>
                <a:close/>
                <a:moveTo>
                  <a:pt x="2816649" y="191898"/>
                </a:moveTo>
                <a:lnTo>
                  <a:pt x="2832587" y="180937"/>
                </a:lnTo>
                <a:cubicBezTo>
                  <a:pt x="3361312" y="-144463"/>
                  <a:pt x="4061058" y="-22929"/>
                  <a:pt x="4446337" y="480834"/>
                </a:cubicBezTo>
                <a:lnTo>
                  <a:pt x="4636430" y="729387"/>
                </a:lnTo>
                <a:lnTo>
                  <a:pt x="4541962" y="705097"/>
                </a:lnTo>
                <a:lnTo>
                  <a:pt x="4428964" y="687852"/>
                </a:lnTo>
                <a:lnTo>
                  <a:pt x="4395763" y="636981"/>
                </a:lnTo>
                <a:cubicBezTo>
                  <a:pt x="4140838" y="285087"/>
                  <a:pt x="3706248" y="80211"/>
                  <a:pt x="3245046" y="140182"/>
                </a:cubicBezTo>
                <a:lnTo>
                  <a:pt x="2824823" y="194825"/>
                </a:lnTo>
                <a:close/>
                <a:moveTo>
                  <a:pt x="2169360" y="680212"/>
                </a:moveTo>
                <a:lnTo>
                  <a:pt x="2729267" y="251995"/>
                </a:lnTo>
                <a:lnTo>
                  <a:pt x="2809496" y="196818"/>
                </a:lnTo>
                <a:lnTo>
                  <a:pt x="2824823" y="194825"/>
                </a:lnTo>
                <a:lnTo>
                  <a:pt x="2916495" y="227649"/>
                </a:lnTo>
                <a:lnTo>
                  <a:pt x="4004175" y="680212"/>
                </a:lnTo>
                <a:close/>
                <a:moveTo>
                  <a:pt x="1787971" y="329649"/>
                </a:moveTo>
                <a:lnTo>
                  <a:pt x="1859642" y="283051"/>
                </a:lnTo>
                <a:cubicBezTo>
                  <a:pt x="2139574" y="130672"/>
                  <a:pt x="2476493" y="88223"/>
                  <a:pt x="2798437" y="185377"/>
                </a:cubicBezTo>
                <a:lnTo>
                  <a:pt x="2816649" y="191898"/>
                </a:lnTo>
                <a:lnTo>
                  <a:pt x="2809496" y="196818"/>
                </a:lnTo>
                <a:close/>
                <a:moveTo>
                  <a:pt x="2150040" y="5627992"/>
                </a:moveTo>
                <a:lnTo>
                  <a:pt x="2196544" y="5624318"/>
                </a:lnTo>
                <a:lnTo>
                  <a:pt x="3928872" y="5399059"/>
                </a:lnTo>
                <a:lnTo>
                  <a:pt x="3934741" y="5397992"/>
                </a:lnTo>
                <a:lnTo>
                  <a:pt x="3911551" y="5428753"/>
                </a:lnTo>
                <a:cubicBezTo>
                  <a:pt x="3576822" y="5829531"/>
                  <a:pt x="3008344" y="5985116"/>
                  <a:pt x="2500874" y="5773968"/>
                </a:cubicBezTo>
                <a:close/>
                <a:moveTo>
                  <a:pt x="1043115" y="1541563"/>
                </a:moveTo>
                <a:lnTo>
                  <a:pt x="1315049" y="888004"/>
                </a:lnTo>
                <a:cubicBezTo>
                  <a:pt x="1331291" y="848967"/>
                  <a:pt x="1349319" y="811216"/>
                  <a:pt x="1368998" y="774805"/>
                </a:cubicBezTo>
                <a:lnTo>
                  <a:pt x="1425238" y="682193"/>
                </a:lnTo>
                <a:lnTo>
                  <a:pt x="1464473" y="680212"/>
                </a:lnTo>
                <a:lnTo>
                  <a:pt x="2169360" y="680212"/>
                </a:lnTo>
                <a:close/>
                <a:moveTo>
                  <a:pt x="1123145" y="4827722"/>
                </a:moveTo>
                <a:lnTo>
                  <a:pt x="1217616" y="4852013"/>
                </a:lnTo>
                <a:cubicBezTo>
                  <a:pt x="1297353" y="4868330"/>
                  <a:pt x="1379912" y="4876899"/>
                  <a:pt x="1464473" y="4876899"/>
                </a:cubicBezTo>
                <a:lnTo>
                  <a:pt x="3590217" y="4876899"/>
                </a:lnTo>
                <a:lnTo>
                  <a:pt x="3030309" y="5305116"/>
                </a:lnTo>
                <a:cubicBezTo>
                  <a:pt x="2492962" y="5716079"/>
                  <a:pt x="1724203" y="5613624"/>
                  <a:pt x="1313240" y="5076277"/>
                </a:cubicBezTo>
                <a:close/>
                <a:moveTo>
                  <a:pt x="1095105" y="5189054"/>
                </a:moveTo>
                <a:lnTo>
                  <a:pt x="2150040" y="5627992"/>
                </a:lnTo>
                <a:lnTo>
                  <a:pt x="2071537" y="5634195"/>
                </a:lnTo>
                <a:cubicBezTo>
                  <a:pt x="1699184" y="5644661"/>
                  <a:pt x="1353959" y="5485002"/>
                  <a:pt x="1119692" y="5219756"/>
                </a:cubicBezTo>
                <a:close/>
                <a:moveTo>
                  <a:pt x="547971" y="1093339"/>
                </a:moveTo>
                <a:lnTo>
                  <a:pt x="575140" y="1031945"/>
                </a:lnTo>
                <a:cubicBezTo>
                  <a:pt x="751409" y="680459"/>
                  <a:pt x="1093445" y="419961"/>
                  <a:pt x="1512719" y="365441"/>
                </a:cubicBezTo>
                <a:lnTo>
                  <a:pt x="1787971" y="329649"/>
                </a:lnTo>
                <a:lnTo>
                  <a:pt x="1699098" y="387432"/>
                </a:lnTo>
                <a:cubicBezTo>
                  <a:pt x="1597395" y="465498"/>
                  <a:pt x="1507112" y="560203"/>
                  <a:pt x="1432856" y="669648"/>
                </a:cubicBezTo>
                <a:lnTo>
                  <a:pt x="1425238" y="682193"/>
                </a:lnTo>
                <a:lnTo>
                  <a:pt x="1339236" y="686536"/>
                </a:lnTo>
                <a:cubicBezTo>
                  <a:pt x="1030408" y="717899"/>
                  <a:pt x="755495" y="863989"/>
                  <a:pt x="557790" y="1081513"/>
                </a:cubicBezTo>
                <a:close/>
                <a:moveTo>
                  <a:pt x="576332" y="2663421"/>
                </a:moveTo>
                <a:lnTo>
                  <a:pt x="485871" y="1967744"/>
                </a:lnTo>
                <a:lnTo>
                  <a:pt x="1043115" y="1541563"/>
                </a:lnTo>
                <a:close/>
                <a:moveTo>
                  <a:pt x="823938" y="4567602"/>
                </a:moveTo>
                <a:lnTo>
                  <a:pt x="803398" y="4409642"/>
                </a:lnTo>
                <a:lnTo>
                  <a:pt x="1123145" y="4827722"/>
                </a:lnTo>
                <a:lnTo>
                  <a:pt x="1100229" y="4821830"/>
                </a:lnTo>
                <a:cubicBezTo>
                  <a:pt x="1042697" y="4803936"/>
                  <a:pt x="986983" y="4781914"/>
                  <a:pt x="933434" y="4756111"/>
                </a:cubicBezTo>
                <a:lnTo>
                  <a:pt x="851572" y="4709059"/>
                </a:lnTo>
                <a:lnTo>
                  <a:pt x="846358" y="4690979"/>
                </a:lnTo>
                <a:cubicBezTo>
                  <a:pt x="836901" y="4650685"/>
                  <a:pt x="829390" y="4609530"/>
                  <a:pt x="823938" y="4567602"/>
                </a:cubicBezTo>
                <a:close/>
                <a:moveTo>
                  <a:pt x="239586" y="2218011"/>
                </a:moveTo>
                <a:lnTo>
                  <a:pt x="239586" y="1905099"/>
                </a:lnTo>
                <a:cubicBezTo>
                  <a:pt x="239586" y="1627634"/>
                  <a:pt x="331843" y="1371717"/>
                  <a:pt x="487354" y="1166348"/>
                </a:cubicBezTo>
                <a:lnTo>
                  <a:pt x="547971" y="1093339"/>
                </a:lnTo>
                <a:lnTo>
                  <a:pt x="527320" y="1140005"/>
                </a:lnTo>
                <a:cubicBezTo>
                  <a:pt x="456205" y="1324272"/>
                  <a:pt x="428744" y="1528411"/>
                  <a:pt x="456003" y="1738048"/>
                </a:cubicBezTo>
                <a:lnTo>
                  <a:pt x="485871" y="1967744"/>
                </a:lnTo>
                <a:lnTo>
                  <a:pt x="480834" y="1971596"/>
                </a:lnTo>
                <a:cubicBezTo>
                  <a:pt x="413666" y="2022967"/>
                  <a:pt x="353292" y="2079927"/>
                  <a:pt x="299868" y="2141328"/>
                </a:cubicBezTo>
                <a:close/>
                <a:moveTo>
                  <a:pt x="240600" y="3672098"/>
                </a:moveTo>
                <a:lnTo>
                  <a:pt x="239586" y="3652012"/>
                </a:lnTo>
                <a:lnTo>
                  <a:pt x="239586" y="3472749"/>
                </a:lnTo>
                <a:lnTo>
                  <a:pt x="576332" y="2663421"/>
                </a:lnTo>
                <a:lnTo>
                  <a:pt x="803398" y="4409642"/>
                </a:lnTo>
                <a:lnTo>
                  <a:pt x="251995" y="3688666"/>
                </a:lnTo>
                <a:close/>
                <a:moveTo>
                  <a:pt x="139853" y="4097284"/>
                </a:moveTo>
                <a:cubicBezTo>
                  <a:pt x="123553" y="3940116"/>
                  <a:pt x="137548" y="3777991"/>
                  <a:pt x="185378" y="3619495"/>
                </a:cubicBezTo>
                <a:lnTo>
                  <a:pt x="191898" y="3601284"/>
                </a:lnTo>
                <a:lnTo>
                  <a:pt x="240600" y="3672098"/>
                </a:lnTo>
                <a:lnTo>
                  <a:pt x="245910" y="3777249"/>
                </a:lnTo>
                <a:cubicBezTo>
                  <a:pt x="283546" y="4147843"/>
                  <a:pt x="486388" y="4469598"/>
                  <a:pt x="779627" y="4667707"/>
                </a:cubicBezTo>
                <a:lnTo>
                  <a:pt x="851572" y="4709059"/>
                </a:lnTo>
                <a:lnTo>
                  <a:pt x="880447" y="4809190"/>
                </a:lnTo>
                <a:cubicBezTo>
                  <a:pt x="920140" y="4924641"/>
                  <a:pt x="976302" y="5031547"/>
                  <a:pt x="1045827" y="5127518"/>
                </a:cubicBezTo>
                <a:lnTo>
                  <a:pt x="1095105" y="5189054"/>
                </a:lnTo>
                <a:lnTo>
                  <a:pt x="888004" y="5102883"/>
                </a:lnTo>
                <a:cubicBezTo>
                  <a:pt x="458606" y="4924219"/>
                  <a:pt x="184678" y="4529496"/>
                  <a:pt x="139853" y="4097284"/>
                </a:cubicBezTo>
                <a:close/>
                <a:moveTo>
                  <a:pt x="14736" y="3135087"/>
                </a:moveTo>
                <a:cubicBezTo>
                  <a:pt x="-34137" y="2822867"/>
                  <a:pt x="39210" y="2498826"/>
                  <a:pt x="224961" y="2236615"/>
                </a:cubicBezTo>
                <a:lnTo>
                  <a:pt x="239586" y="2218011"/>
                </a:lnTo>
                <a:lnTo>
                  <a:pt x="239586" y="3472749"/>
                </a:lnTo>
                <a:lnTo>
                  <a:pt x="227650" y="3501438"/>
                </a:lnTo>
                <a:lnTo>
                  <a:pt x="191898" y="3601284"/>
                </a:lnTo>
                <a:lnTo>
                  <a:pt x="180937" y="3585345"/>
                </a:lnTo>
                <a:cubicBezTo>
                  <a:pt x="94164" y="3444352"/>
                  <a:pt x="39172" y="3291197"/>
                  <a:pt x="14736" y="3135087"/>
                </a:cubicBezTo>
                <a:close/>
              </a:path>
            </a:pathLst>
          </a:custGeom>
          <a:solidFill>
            <a:srgbClr val="E8C440">
              <a:alpha val="66000"/>
            </a:srgbClr>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13" name="!!1">
            <a:extLst>
              <a:ext uri="{FF2B5EF4-FFF2-40B4-BE49-F238E27FC236}">
                <a16:creationId xmlns:a16="http://schemas.microsoft.com/office/drawing/2014/main" xmlns="" id="{469DFAE3-C55F-472D-8907-23C6AF2BACC9}"/>
              </a:ext>
            </a:extLst>
          </p:cNvPr>
          <p:cNvSpPr/>
          <p:nvPr/>
        </p:nvSpPr>
        <p:spPr>
          <a:xfrm>
            <a:off x="1905771" y="179615"/>
            <a:ext cx="8173141" cy="649396"/>
          </a:xfrm>
          <a:prstGeom prst="rect">
            <a:avLst/>
          </a:prstGeom>
          <a:ln>
            <a:headEnd type="none" w="med" len="med"/>
            <a:tailEnd type="none" w="med" len="me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vi-VN" sz="2400" b="1" u="sng" dirty="0">
                <a:solidFill>
                  <a:schemeClr val="accent4">
                    <a:lumMod val="50000"/>
                  </a:schemeClr>
                </a:solidFill>
                <a:latin typeface="+mj-lt"/>
              </a:rPr>
              <a:t>KỸ THUẬT TÂNG BÚNG CẦU BẰNG MU BÀN CHÂN</a:t>
            </a:r>
            <a:endParaRPr lang="en-US" sz="2400" b="1" u="sng" dirty="0">
              <a:solidFill>
                <a:schemeClr val="accent4">
                  <a:lumMod val="50000"/>
                </a:schemeClr>
              </a:solidFill>
              <a:latin typeface="+mj-lt"/>
            </a:endParaRPr>
          </a:p>
        </p:txBody>
      </p:sp>
      <p:pic>
        <p:nvPicPr>
          <p:cNvPr id="14" name="Picture 13">
            <a:extLst>
              <a:ext uri="{FF2B5EF4-FFF2-40B4-BE49-F238E27FC236}">
                <a16:creationId xmlns:a16="http://schemas.microsoft.com/office/drawing/2014/main" xmlns="" id="{CC08277C-9776-47EC-B8AF-238038A4420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66796" y="1240089"/>
            <a:ext cx="3930315" cy="5233735"/>
          </a:xfrm>
          <a:prstGeom prst="rect">
            <a:avLst/>
          </a:prstGeom>
          <a:ln>
            <a:noFill/>
          </a:ln>
          <a:effectLst>
            <a:outerShdw blurRad="292100" dist="139700" dir="2700000" algn="tl" rotWithShape="0">
              <a:srgbClr val="333333">
                <a:alpha val="65000"/>
              </a:srgbClr>
            </a:outerShdw>
          </a:effectLst>
        </p:spPr>
      </p:pic>
      <p:pic>
        <p:nvPicPr>
          <p:cNvPr id="15" name="Content Placeholder 4">
            <a:extLst>
              <a:ext uri="{FF2B5EF4-FFF2-40B4-BE49-F238E27FC236}">
                <a16:creationId xmlns:a16="http://schemas.microsoft.com/office/drawing/2014/main" xmlns="" id="{CAE56201-3529-459E-B8D5-A2C2897DB8E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978320" y="1240089"/>
            <a:ext cx="4146884" cy="5233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0272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a:extLst>
              <a:ext uri="{FF2B5EF4-FFF2-40B4-BE49-F238E27FC236}">
                <a16:creationId xmlns:a16="http://schemas.microsoft.com/office/drawing/2014/main" xmlns="" id="{0EDC1885-BEDD-4F7D-8AFD-7A298752A523}"/>
              </a:ext>
            </a:extLst>
          </p:cNvPr>
          <p:cNvSpPr/>
          <p:nvPr/>
        </p:nvSpPr>
        <p:spPr>
          <a:xfrm>
            <a:off x="192898" y="701843"/>
            <a:ext cx="6576869" cy="6112042"/>
          </a:xfrm>
          <a:prstGeom prst="roundRect">
            <a:avLst>
              <a:gd name="adj" fmla="val 0"/>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pic>
        <p:nvPicPr>
          <p:cNvPr id="5" name="Online Media 4" title="Bài 2: Kỹ Thuật Tâng Cầu Bằng Mu Chính Diện Bàn Chân - Thầy Hậu">
            <a:hlinkClick r:id="" action="ppaction://media"/>
            <a:extLst>
              <a:ext uri="{FF2B5EF4-FFF2-40B4-BE49-F238E27FC236}">
                <a16:creationId xmlns:a16="http://schemas.microsoft.com/office/drawing/2014/main" xmlns="" id="{73D0074B-A56E-4C1C-ABA1-1D8A19F20F08}"/>
              </a:ext>
            </a:extLst>
          </p:cNvPr>
          <p:cNvPicPr>
            <a:picLocks noRot="1" noChangeAspect="1"/>
          </p:cNvPicPr>
          <p:nvPr>
            <a:videoFile r:link="rId1"/>
          </p:nvPr>
        </p:nvPicPr>
        <p:blipFill>
          <a:blip r:embed="rId3"/>
          <a:stretch>
            <a:fillRect/>
          </a:stretch>
        </p:blipFill>
        <p:spPr>
          <a:xfrm>
            <a:off x="516472" y="868280"/>
            <a:ext cx="10228614" cy="5779167"/>
          </a:xfrm>
          <a:prstGeom prst="rect">
            <a:avLst/>
          </a:prstGeom>
        </p:spPr>
      </p:pic>
      <p:sp>
        <p:nvSpPr>
          <p:cNvPr id="6" name="Isosceles Triangle 5">
            <a:extLst>
              <a:ext uri="{FF2B5EF4-FFF2-40B4-BE49-F238E27FC236}">
                <a16:creationId xmlns:a16="http://schemas.microsoft.com/office/drawing/2014/main" xmlns="" id="{63FB6F3E-0DB1-4105-805C-C7528B748407}"/>
              </a:ext>
            </a:extLst>
          </p:cNvPr>
          <p:cNvSpPr/>
          <p:nvPr/>
        </p:nvSpPr>
        <p:spPr>
          <a:xfrm rot="10800000">
            <a:off x="10202737" y="282760"/>
            <a:ext cx="1731846" cy="1658939"/>
          </a:xfrm>
          <a:prstGeom prst="triangle">
            <a:avLst>
              <a:gd name="adj" fmla="val 0"/>
            </a:avLst>
          </a:prstGeom>
          <a:solidFill>
            <a:srgbClr val="E8C44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xmlns="" id="{2C60267E-3A45-487D-A912-43C482F57BD7}"/>
              </a:ext>
            </a:extLst>
          </p:cNvPr>
          <p:cNvSpPr/>
          <p:nvPr/>
        </p:nvSpPr>
        <p:spPr>
          <a:xfrm rot="10800000">
            <a:off x="10273048" y="8624"/>
            <a:ext cx="1918952" cy="1828800"/>
          </a:xfrm>
          <a:prstGeom prst="triangle">
            <a:avLst>
              <a:gd name="adj" fmla="val 0"/>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
            <a:extLst>
              <a:ext uri="{FF2B5EF4-FFF2-40B4-BE49-F238E27FC236}">
                <a16:creationId xmlns:a16="http://schemas.microsoft.com/office/drawing/2014/main" xmlns="" id="{A795BC24-04A2-406B-9248-3808BC87EC28}"/>
              </a:ext>
            </a:extLst>
          </p:cNvPr>
          <p:cNvSpPr/>
          <p:nvPr/>
        </p:nvSpPr>
        <p:spPr>
          <a:xfrm>
            <a:off x="584285" y="84385"/>
            <a:ext cx="8173141" cy="649396"/>
          </a:xfrm>
          <a:prstGeom prst="rect">
            <a:avLst/>
          </a:prstGeom>
          <a:ln>
            <a:headEnd type="none" w="med" len="med"/>
            <a:tailEnd type="none" w="med" len="me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vi-VN" sz="2400" b="1" dirty="0">
                <a:solidFill>
                  <a:schemeClr val="accent4">
                    <a:lumMod val="50000"/>
                  </a:schemeClr>
                </a:solidFill>
                <a:latin typeface="+mj-lt"/>
              </a:rPr>
              <a:t>KỸ THUẬT TÂNG BÚNG CẦU BẰNG MU BÀN CHÂN</a:t>
            </a:r>
            <a:endParaRPr lang="en-US" sz="2400" b="1" dirty="0">
              <a:solidFill>
                <a:schemeClr val="accent4">
                  <a:lumMod val="50000"/>
                </a:schemeClr>
              </a:solidFill>
              <a:latin typeface="+mj-lt"/>
            </a:endParaRPr>
          </a:p>
        </p:txBody>
      </p:sp>
    </p:spTree>
    <p:extLst>
      <p:ext uri="{BB962C8B-B14F-4D97-AF65-F5344CB8AC3E}">
        <p14:creationId xmlns:p14="http://schemas.microsoft.com/office/powerpoint/2010/main" val="2714529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xmlns="" id="{EB463A5C-C656-49E4-A753-8781AF51EE99}"/>
              </a:ext>
            </a:extLst>
          </p:cNvPr>
          <p:cNvSpPr/>
          <p:nvPr/>
        </p:nvSpPr>
        <p:spPr>
          <a:xfrm rot="16200000">
            <a:off x="-2181369" y="2181370"/>
            <a:ext cx="6858000" cy="2495261"/>
          </a:xfrm>
          <a:prstGeom prst="roundRect">
            <a:avLst>
              <a:gd name="adj" fmla="val 0"/>
            </a:avLst>
          </a:prstGeom>
          <a:solidFill>
            <a:schemeClr val="accent4">
              <a:lumMod val="60000"/>
              <a:lumOff val="40000"/>
            </a:schemeClr>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3" name="!!1">
            <a:extLst>
              <a:ext uri="{FF2B5EF4-FFF2-40B4-BE49-F238E27FC236}">
                <a16:creationId xmlns:a16="http://schemas.microsoft.com/office/drawing/2014/main" xmlns="" id="{9C7D46AC-546F-425A-B6E3-8E58A6D352C2}"/>
              </a:ext>
            </a:extLst>
          </p:cNvPr>
          <p:cNvSpPr/>
          <p:nvPr/>
        </p:nvSpPr>
        <p:spPr>
          <a:xfrm rot="16200000">
            <a:off x="259375" y="2225848"/>
            <a:ext cx="6858000" cy="2406304"/>
          </a:xfrm>
          <a:prstGeom prst="roundRect">
            <a:avLst>
              <a:gd name="adj" fmla="val 0"/>
            </a:avLst>
          </a:prstGeom>
          <a:solidFill>
            <a:schemeClr val="accent4">
              <a:lumMod val="40000"/>
              <a:lumOff val="60000"/>
            </a:schemeClr>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4" name="!!1">
            <a:extLst>
              <a:ext uri="{FF2B5EF4-FFF2-40B4-BE49-F238E27FC236}">
                <a16:creationId xmlns:a16="http://schemas.microsoft.com/office/drawing/2014/main" xmlns="" id="{B466EE30-D7A3-4908-BEBE-A0049102BC55}"/>
              </a:ext>
            </a:extLst>
          </p:cNvPr>
          <p:cNvSpPr/>
          <p:nvPr/>
        </p:nvSpPr>
        <p:spPr>
          <a:xfrm rot="16200000">
            <a:off x="2667000" y="2187052"/>
            <a:ext cx="6858000" cy="2483896"/>
          </a:xfrm>
          <a:prstGeom prst="roundRect">
            <a:avLst>
              <a:gd name="adj" fmla="val 0"/>
            </a:avLst>
          </a:prstGeom>
          <a:solidFill>
            <a:schemeClr val="accent4">
              <a:lumMod val="60000"/>
              <a:lumOff val="40000"/>
            </a:schemeClr>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5" name="!!1">
            <a:extLst>
              <a:ext uri="{FF2B5EF4-FFF2-40B4-BE49-F238E27FC236}">
                <a16:creationId xmlns:a16="http://schemas.microsoft.com/office/drawing/2014/main" xmlns="" id="{9B0C945E-93BD-4C18-AA78-59ED8FFDAD5B}"/>
              </a:ext>
            </a:extLst>
          </p:cNvPr>
          <p:cNvSpPr/>
          <p:nvPr/>
        </p:nvSpPr>
        <p:spPr>
          <a:xfrm rot="16200000">
            <a:off x="5205486" y="2132460"/>
            <a:ext cx="6858000" cy="2593077"/>
          </a:xfrm>
          <a:prstGeom prst="roundRect">
            <a:avLst>
              <a:gd name="adj" fmla="val 0"/>
            </a:avLst>
          </a:prstGeom>
          <a:solidFill>
            <a:srgbClr val="E8C440"/>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6" name="!!1">
            <a:extLst>
              <a:ext uri="{FF2B5EF4-FFF2-40B4-BE49-F238E27FC236}">
                <a16:creationId xmlns:a16="http://schemas.microsoft.com/office/drawing/2014/main" xmlns="" id="{39661A06-507E-4429-B52C-2306ADB4ED54}"/>
              </a:ext>
            </a:extLst>
          </p:cNvPr>
          <p:cNvSpPr/>
          <p:nvPr/>
        </p:nvSpPr>
        <p:spPr>
          <a:xfrm rot="16200000">
            <a:off x="7648442" y="2282585"/>
            <a:ext cx="6858000" cy="2292830"/>
          </a:xfrm>
          <a:prstGeom prst="roundRect">
            <a:avLst>
              <a:gd name="adj" fmla="val 0"/>
            </a:avLst>
          </a:prstGeom>
          <a:solidFill>
            <a:schemeClr val="accent4">
              <a:lumMod val="75000"/>
            </a:schemeClr>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7" name="TextBox 6">
            <a:extLst>
              <a:ext uri="{FF2B5EF4-FFF2-40B4-BE49-F238E27FC236}">
                <a16:creationId xmlns:a16="http://schemas.microsoft.com/office/drawing/2014/main" xmlns="" id="{3FF52F8F-7F36-4E40-922F-E56FF6DA2B9D}"/>
              </a:ext>
            </a:extLst>
          </p:cNvPr>
          <p:cNvSpPr txBox="1"/>
          <p:nvPr/>
        </p:nvSpPr>
        <p:spPr>
          <a:xfrm>
            <a:off x="3187478" y="1787857"/>
            <a:ext cx="6158360" cy="769441"/>
          </a:xfrm>
          <a:prstGeom prst="rect">
            <a:avLst/>
          </a:prstGeom>
          <a:noFill/>
        </p:spPr>
        <p:txBody>
          <a:bodyPr wrap="square" rtlCol="0">
            <a:spAutoFit/>
          </a:bodyPr>
          <a:lstStyle/>
          <a:p>
            <a:r>
              <a:rPr lang="vi-VN" sz="4400" dirty="0">
                <a:latin typeface="+mj-lt"/>
              </a:rPr>
              <a:t>KẾT THÚC BUỔI HỌC</a:t>
            </a:r>
            <a:endParaRPr lang="en-US" sz="4400" dirty="0">
              <a:latin typeface="+mj-lt"/>
            </a:endParaRPr>
          </a:p>
        </p:txBody>
      </p:sp>
      <p:sp>
        <p:nvSpPr>
          <p:cNvPr id="8" name="TextBox 7">
            <a:extLst>
              <a:ext uri="{FF2B5EF4-FFF2-40B4-BE49-F238E27FC236}">
                <a16:creationId xmlns:a16="http://schemas.microsoft.com/office/drawing/2014/main" xmlns="" id="{E9A180E8-623E-4142-AD9A-E3E64E7C1334}"/>
              </a:ext>
            </a:extLst>
          </p:cNvPr>
          <p:cNvSpPr txBox="1"/>
          <p:nvPr/>
        </p:nvSpPr>
        <p:spPr>
          <a:xfrm>
            <a:off x="2124497" y="3002789"/>
            <a:ext cx="9130352" cy="646331"/>
          </a:xfrm>
          <a:prstGeom prst="rect">
            <a:avLst/>
          </a:prstGeom>
          <a:noFill/>
        </p:spPr>
        <p:txBody>
          <a:bodyPr wrap="square" rtlCol="0">
            <a:spAutoFit/>
          </a:bodyPr>
          <a:lstStyle/>
          <a:p>
            <a:r>
              <a:rPr lang="vi-VN" sz="3600" dirty="0">
                <a:latin typeface="+mj-lt"/>
              </a:rPr>
              <a:t>CHÚC CÁC EM HỌC TÔT – KHỎE MẠNH</a:t>
            </a:r>
            <a:endParaRPr lang="en-US" sz="3600" dirty="0">
              <a:latin typeface="+mj-lt"/>
            </a:endParaRPr>
          </a:p>
        </p:txBody>
      </p:sp>
      <p:pic>
        <p:nvPicPr>
          <p:cNvPr id="10" name="Graphic 9" descr="Muscular arm">
            <a:extLst>
              <a:ext uri="{FF2B5EF4-FFF2-40B4-BE49-F238E27FC236}">
                <a16:creationId xmlns:a16="http://schemas.microsoft.com/office/drawing/2014/main" xmlns="" id="{A58970A1-5430-4CDF-91DB-93A62CEF8D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782035" y="3772726"/>
            <a:ext cx="673294" cy="673294"/>
          </a:xfrm>
          <a:prstGeom prst="rect">
            <a:avLst/>
          </a:prstGeom>
        </p:spPr>
      </p:pic>
      <p:pic>
        <p:nvPicPr>
          <p:cNvPr id="11" name="Graphic 10" descr="Muscular arm">
            <a:extLst>
              <a:ext uri="{FF2B5EF4-FFF2-40B4-BE49-F238E27FC236}">
                <a16:creationId xmlns:a16="http://schemas.microsoft.com/office/drawing/2014/main" xmlns="" id="{4628963F-1800-4DA6-A565-48AC551FB3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835168" y="3772726"/>
            <a:ext cx="673294" cy="673294"/>
          </a:xfrm>
          <a:prstGeom prst="rect">
            <a:avLst/>
          </a:prstGeom>
        </p:spPr>
      </p:pic>
      <p:pic>
        <p:nvPicPr>
          <p:cNvPr id="12" name="Graphic 11" descr="Muscular arm">
            <a:extLst>
              <a:ext uri="{FF2B5EF4-FFF2-40B4-BE49-F238E27FC236}">
                <a16:creationId xmlns:a16="http://schemas.microsoft.com/office/drawing/2014/main" xmlns="" id="{7593F279-03BB-4B02-B60E-863588151B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39879" y="3785544"/>
            <a:ext cx="673294" cy="673294"/>
          </a:xfrm>
          <a:prstGeom prst="rect">
            <a:avLst/>
          </a:prstGeom>
        </p:spPr>
      </p:pic>
    </p:spTree>
    <p:extLst>
      <p:ext uri="{BB962C8B-B14F-4D97-AF65-F5344CB8AC3E}">
        <p14:creationId xmlns:p14="http://schemas.microsoft.com/office/powerpoint/2010/main" val="2527802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553</Words>
  <Application>Microsoft Office PowerPoint</Application>
  <PresentationFormat>Widescreen</PresentationFormat>
  <Paragraphs>41</Paragraphs>
  <Slides>8</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AutoBVT</cp:lastModifiedBy>
  <cp:revision>2</cp:revision>
  <dcterms:created xsi:type="dcterms:W3CDTF">2021-09-04T07:46:15Z</dcterms:created>
  <dcterms:modified xsi:type="dcterms:W3CDTF">2021-09-04T09:04:22Z</dcterms:modified>
</cp:coreProperties>
</file>